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55300" cy="7562850"/>
  <p:notesSz cx="10655300" cy="756285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0" y="7560056"/>
                </a:moveTo>
                <a:lnTo>
                  <a:pt x="10655998" y="7560056"/>
                </a:lnTo>
                <a:lnTo>
                  <a:pt x="10655998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6382" y="6610982"/>
            <a:ext cx="249554" cy="420370"/>
          </a:xfrm>
          <a:custGeom>
            <a:avLst/>
            <a:gdLst/>
            <a:ahLst/>
            <a:cxnLst/>
            <a:rect l="l" t="t" r="r" b="b"/>
            <a:pathLst>
              <a:path w="249554" h="420370">
                <a:moveTo>
                  <a:pt x="2108" y="236232"/>
                </a:moveTo>
                <a:lnTo>
                  <a:pt x="2108" y="312280"/>
                </a:lnTo>
                <a:lnTo>
                  <a:pt x="5648" y="336101"/>
                </a:lnTo>
                <a:lnTo>
                  <a:pt x="15716" y="357374"/>
                </a:lnTo>
                <a:lnTo>
                  <a:pt x="31479" y="374852"/>
                </a:lnTo>
                <a:lnTo>
                  <a:pt x="52108" y="387286"/>
                </a:lnTo>
                <a:lnTo>
                  <a:pt x="120281" y="415696"/>
                </a:lnTo>
                <a:lnTo>
                  <a:pt x="120281" y="420243"/>
                </a:lnTo>
                <a:lnTo>
                  <a:pt x="125742" y="417969"/>
                </a:lnTo>
                <a:lnTo>
                  <a:pt x="131203" y="417969"/>
                </a:lnTo>
                <a:lnTo>
                  <a:pt x="131203" y="415696"/>
                </a:lnTo>
                <a:lnTo>
                  <a:pt x="168299" y="400240"/>
                </a:lnTo>
                <a:lnTo>
                  <a:pt x="117881" y="400240"/>
                </a:lnTo>
                <a:lnTo>
                  <a:pt x="57238" y="374980"/>
                </a:lnTo>
                <a:lnTo>
                  <a:pt x="39992" y="364588"/>
                </a:lnTo>
                <a:lnTo>
                  <a:pt x="26816" y="349978"/>
                </a:lnTo>
                <a:lnTo>
                  <a:pt x="18401" y="332194"/>
                </a:lnTo>
                <a:lnTo>
                  <a:pt x="15443" y="312280"/>
                </a:lnTo>
                <a:lnTo>
                  <a:pt x="15443" y="256235"/>
                </a:lnTo>
                <a:lnTo>
                  <a:pt x="80501" y="256235"/>
                </a:lnTo>
                <a:lnTo>
                  <a:pt x="68245" y="251129"/>
                </a:lnTo>
                <a:lnTo>
                  <a:pt x="37858" y="251129"/>
                </a:lnTo>
                <a:lnTo>
                  <a:pt x="2108" y="236232"/>
                </a:lnTo>
                <a:close/>
              </a:path>
              <a:path w="249554" h="420370">
                <a:moveTo>
                  <a:pt x="131203" y="417969"/>
                </a:moveTo>
                <a:lnTo>
                  <a:pt x="125742" y="417969"/>
                </a:lnTo>
                <a:lnTo>
                  <a:pt x="131203" y="420243"/>
                </a:lnTo>
                <a:lnTo>
                  <a:pt x="131203" y="417969"/>
                </a:lnTo>
                <a:close/>
              </a:path>
              <a:path w="249554" h="420370">
                <a:moveTo>
                  <a:pt x="80501" y="256235"/>
                </a:moveTo>
                <a:lnTo>
                  <a:pt x="15443" y="256235"/>
                </a:lnTo>
                <a:lnTo>
                  <a:pt x="76073" y="281508"/>
                </a:lnTo>
                <a:lnTo>
                  <a:pt x="93321" y="291897"/>
                </a:lnTo>
                <a:lnTo>
                  <a:pt x="106502" y="306503"/>
                </a:lnTo>
                <a:lnTo>
                  <a:pt x="114920" y="324283"/>
                </a:lnTo>
                <a:lnTo>
                  <a:pt x="117881" y="344195"/>
                </a:lnTo>
                <a:lnTo>
                  <a:pt x="117881" y="400240"/>
                </a:lnTo>
                <a:lnTo>
                  <a:pt x="133616" y="400240"/>
                </a:lnTo>
                <a:lnTo>
                  <a:pt x="133616" y="344195"/>
                </a:lnTo>
                <a:lnTo>
                  <a:pt x="136577" y="324283"/>
                </a:lnTo>
                <a:lnTo>
                  <a:pt x="141057" y="314820"/>
                </a:lnTo>
                <a:lnTo>
                  <a:pt x="125742" y="314820"/>
                </a:lnTo>
                <a:lnTo>
                  <a:pt x="120452" y="303735"/>
                </a:lnTo>
                <a:lnTo>
                  <a:pt x="113560" y="293608"/>
                </a:lnTo>
                <a:lnTo>
                  <a:pt x="105186" y="284609"/>
                </a:lnTo>
                <a:lnTo>
                  <a:pt x="95453" y="276910"/>
                </a:lnTo>
                <a:lnTo>
                  <a:pt x="186443" y="276910"/>
                </a:lnTo>
                <a:lnTo>
                  <a:pt x="198694" y="271805"/>
                </a:lnTo>
                <a:lnTo>
                  <a:pt x="117881" y="271805"/>
                </a:lnTo>
                <a:lnTo>
                  <a:pt x="80501" y="256235"/>
                </a:lnTo>
                <a:close/>
              </a:path>
              <a:path w="249554" h="420370">
                <a:moveTo>
                  <a:pt x="249389" y="256235"/>
                </a:moveTo>
                <a:lnTo>
                  <a:pt x="236054" y="256235"/>
                </a:lnTo>
                <a:lnTo>
                  <a:pt x="236054" y="312280"/>
                </a:lnTo>
                <a:lnTo>
                  <a:pt x="233094" y="332194"/>
                </a:lnTo>
                <a:lnTo>
                  <a:pt x="224677" y="349978"/>
                </a:lnTo>
                <a:lnTo>
                  <a:pt x="211500" y="364588"/>
                </a:lnTo>
                <a:lnTo>
                  <a:pt x="194259" y="374980"/>
                </a:lnTo>
                <a:lnTo>
                  <a:pt x="133616" y="400240"/>
                </a:lnTo>
                <a:lnTo>
                  <a:pt x="168299" y="400240"/>
                </a:lnTo>
                <a:lnTo>
                  <a:pt x="220018" y="374852"/>
                </a:lnTo>
                <a:lnTo>
                  <a:pt x="245849" y="336101"/>
                </a:lnTo>
                <a:lnTo>
                  <a:pt x="249389" y="312280"/>
                </a:lnTo>
                <a:lnTo>
                  <a:pt x="249389" y="256235"/>
                </a:lnTo>
                <a:close/>
              </a:path>
              <a:path w="249554" h="420370">
                <a:moveTo>
                  <a:pt x="186443" y="276910"/>
                </a:moveTo>
                <a:lnTo>
                  <a:pt x="156044" y="276910"/>
                </a:lnTo>
                <a:lnTo>
                  <a:pt x="146309" y="284609"/>
                </a:lnTo>
                <a:lnTo>
                  <a:pt x="137931" y="293608"/>
                </a:lnTo>
                <a:lnTo>
                  <a:pt x="131034" y="303735"/>
                </a:lnTo>
                <a:lnTo>
                  <a:pt x="125742" y="314820"/>
                </a:lnTo>
                <a:lnTo>
                  <a:pt x="141057" y="314820"/>
                </a:lnTo>
                <a:lnTo>
                  <a:pt x="144994" y="306503"/>
                </a:lnTo>
                <a:lnTo>
                  <a:pt x="158171" y="291897"/>
                </a:lnTo>
                <a:lnTo>
                  <a:pt x="175412" y="281508"/>
                </a:lnTo>
                <a:lnTo>
                  <a:pt x="186443" y="276910"/>
                </a:lnTo>
                <a:close/>
              </a:path>
              <a:path w="249554" h="420370">
                <a:moveTo>
                  <a:pt x="156044" y="276910"/>
                </a:moveTo>
                <a:lnTo>
                  <a:pt x="95453" y="276910"/>
                </a:lnTo>
                <a:lnTo>
                  <a:pt x="120281" y="287261"/>
                </a:lnTo>
                <a:lnTo>
                  <a:pt x="120281" y="291807"/>
                </a:lnTo>
                <a:lnTo>
                  <a:pt x="125742" y="289534"/>
                </a:lnTo>
                <a:lnTo>
                  <a:pt x="131203" y="289534"/>
                </a:lnTo>
                <a:lnTo>
                  <a:pt x="131203" y="287261"/>
                </a:lnTo>
                <a:lnTo>
                  <a:pt x="156044" y="276910"/>
                </a:lnTo>
                <a:close/>
              </a:path>
              <a:path w="249554" h="420370">
                <a:moveTo>
                  <a:pt x="131203" y="289534"/>
                </a:moveTo>
                <a:lnTo>
                  <a:pt x="125742" y="289534"/>
                </a:lnTo>
                <a:lnTo>
                  <a:pt x="131203" y="291807"/>
                </a:lnTo>
                <a:lnTo>
                  <a:pt x="131203" y="289534"/>
                </a:lnTo>
                <a:close/>
              </a:path>
              <a:path w="249554" h="420370">
                <a:moveTo>
                  <a:pt x="60401" y="127812"/>
                </a:moveTo>
                <a:lnTo>
                  <a:pt x="15443" y="127812"/>
                </a:lnTo>
                <a:lnTo>
                  <a:pt x="76073" y="153073"/>
                </a:lnTo>
                <a:lnTo>
                  <a:pt x="93321" y="163464"/>
                </a:lnTo>
                <a:lnTo>
                  <a:pt x="106502" y="178073"/>
                </a:lnTo>
                <a:lnTo>
                  <a:pt x="114920" y="195853"/>
                </a:lnTo>
                <a:lnTo>
                  <a:pt x="117881" y="215760"/>
                </a:lnTo>
                <a:lnTo>
                  <a:pt x="117881" y="271805"/>
                </a:lnTo>
                <a:lnTo>
                  <a:pt x="133616" y="271805"/>
                </a:lnTo>
                <a:lnTo>
                  <a:pt x="133616" y="215760"/>
                </a:lnTo>
                <a:lnTo>
                  <a:pt x="136577" y="195853"/>
                </a:lnTo>
                <a:lnTo>
                  <a:pt x="144994" y="178073"/>
                </a:lnTo>
                <a:lnTo>
                  <a:pt x="148024" y="174713"/>
                </a:lnTo>
                <a:lnTo>
                  <a:pt x="126949" y="174713"/>
                </a:lnTo>
                <a:lnTo>
                  <a:pt x="100025" y="143433"/>
                </a:lnTo>
                <a:lnTo>
                  <a:pt x="98756" y="141211"/>
                </a:lnTo>
                <a:lnTo>
                  <a:pt x="82169" y="141211"/>
                </a:lnTo>
                <a:lnTo>
                  <a:pt x="81838" y="141071"/>
                </a:lnTo>
                <a:lnTo>
                  <a:pt x="81534" y="140906"/>
                </a:lnTo>
                <a:lnTo>
                  <a:pt x="60401" y="132092"/>
                </a:lnTo>
                <a:lnTo>
                  <a:pt x="60401" y="127812"/>
                </a:lnTo>
                <a:close/>
              </a:path>
              <a:path w="249554" h="420370">
                <a:moveTo>
                  <a:pt x="249389" y="127812"/>
                </a:moveTo>
                <a:lnTo>
                  <a:pt x="236054" y="127812"/>
                </a:lnTo>
                <a:lnTo>
                  <a:pt x="236054" y="183857"/>
                </a:lnTo>
                <a:lnTo>
                  <a:pt x="233094" y="203764"/>
                </a:lnTo>
                <a:lnTo>
                  <a:pt x="224677" y="221545"/>
                </a:lnTo>
                <a:lnTo>
                  <a:pt x="211500" y="236153"/>
                </a:lnTo>
                <a:lnTo>
                  <a:pt x="194259" y="246545"/>
                </a:lnTo>
                <a:lnTo>
                  <a:pt x="133616" y="271805"/>
                </a:lnTo>
                <a:lnTo>
                  <a:pt x="198694" y="271805"/>
                </a:lnTo>
                <a:lnTo>
                  <a:pt x="236054" y="256235"/>
                </a:lnTo>
                <a:lnTo>
                  <a:pt x="249389" y="256235"/>
                </a:lnTo>
                <a:lnTo>
                  <a:pt x="249389" y="251129"/>
                </a:lnTo>
                <a:lnTo>
                  <a:pt x="213639" y="251129"/>
                </a:lnTo>
                <a:lnTo>
                  <a:pt x="228548" y="238187"/>
                </a:lnTo>
                <a:lnTo>
                  <a:pt x="239801" y="222184"/>
                </a:lnTo>
                <a:lnTo>
                  <a:pt x="246911" y="203836"/>
                </a:lnTo>
                <a:lnTo>
                  <a:pt x="249389" y="183857"/>
                </a:lnTo>
                <a:lnTo>
                  <a:pt x="249389" y="127812"/>
                </a:lnTo>
                <a:close/>
              </a:path>
              <a:path w="249554" h="420370">
                <a:moveTo>
                  <a:pt x="12941" y="44831"/>
                </a:moveTo>
                <a:lnTo>
                  <a:pt x="0" y="44831"/>
                </a:lnTo>
                <a:lnTo>
                  <a:pt x="0" y="113868"/>
                </a:lnTo>
                <a:lnTo>
                  <a:pt x="2108" y="113868"/>
                </a:lnTo>
                <a:lnTo>
                  <a:pt x="2108" y="183857"/>
                </a:lnTo>
                <a:lnTo>
                  <a:pt x="4586" y="203836"/>
                </a:lnTo>
                <a:lnTo>
                  <a:pt x="11696" y="222184"/>
                </a:lnTo>
                <a:lnTo>
                  <a:pt x="22950" y="238187"/>
                </a:lnTo>
                <a:lnTo>
                  <a:pt x="37858" y="251129"/>
                </a:lnTo>
                <a:lnTo>
                  <a:pt x="68245" y="251129"/>
                </a:lnTo>
                <a:lnTo>
                  <a:pt x="57238" y="246545"/>
                </a:lnTo>
                <a:lnTo>
                  <a:pt x="39992" y="236153"/>
                </a:lnTo>
                <a:lnTo>
                  <a:pt x="26816" y="221545"/>
                </a:lnTo>
                <a:lnTo>
                  <a:pt x="18401" y="203764"/>
                </a:lnTo>
                <a:lnTo>
                  <a:pt x="15443" y="183857"/>
                </a:lnTo>
                <a:lnTo>
                  <a:pt x="15443" y="127812"/>
                </a:lnTo>
                <a:lnTo>
                  <a:pt x="60401" y="127812"/>
                </a:lnTo>
                <a:lnTo>
                  <a:pt x="60401" y="126707"/>
                </a:lnTo>
                <a:lnTo>
                  <a:pt x="47459" y="126707"/>
                </a:lnTo>
                <a:lnTo>
                  <a:pt x="37363" y="122491"/>
                </a:lnTo>
                <a:lnTo>
                  <a:pt x="38836" y="122491"/>
                </a:lnTo>
                <a:lnTo>
                  <a:pt x="38836" y="117716"/>
                </a:lnTo>
                <a:lnTo>
                  <a:pt x="25882" y="117716"/>
                </a:lnTo>
                <a:lnTo>
                  <a:pt x="12941" y="112318"/>
                </a:lnTo>
                <a:lnTo>
                  <a:pt x="12941" y="44831"/>
                </a:lnTo>
                <a:close/>
              </a:path>
              <a:path w="249554" h="420370">
                <a:moveTo>
                  <a:pt x="249389" y="236232"/>
                </a:moveTo>
                <a:lnTo>
                  <a:pt x="213639" y="251129"/>
                </a:lnTo>
                <a:lnTo>
                  <a:pt x="249389" y="251129"/>
                </a:lnTo>
                <a:lnTo>
                  <a:pt x="249389" y="236232"/>
                </a:lnTo>
                <a:close/>
              </a:path>
              <a:path w="249554" h="420370">
                <a:moveTo>
                  <a:pt x="144536" y="20434"/>
                </a:moveTo>
                <a:lnTo>
                  <a:pt x="126949" y="20434"/>
                </a:lnTo>
                <a:lnTo>
                  <a:pt x="153873" y="51714"/>
                </a:lnTo>
                <a:lnTo>
                  <a:pt x="166117" y="73157"/>
                </a:lnTo>
                <a:lnTo>
                  <a:pt x="170199" y="97574"/>
                </a:lnTo>
                <a:lnTo>
                  <a:pt x="166117" y="121991"/>
                </a:lnTo>
                <a:lnTo>
                  <a:pt x="153873" y="143433"/>
                </a:lnTo>
                <a:lnTo>
                  <a:pt x="126949" y="174713"/>
                </a:lnTo>
                <a:lnTo>
                  <a:pt x="148024" y="174713"/>
                </a:lnTo>
                <a:lnTo>
                  <a:pt x="158171" y="163464"/>
                </a:lnTo>
                <a:lnTo>
                  <a:pt x="175412" y="153073"/>
                </a:lnTo>
                <a:lnTo>
                  <a:pt x="207273" y="139801"/>
                </a:lnTo>
                <a:lnTo>
                  <a:pt x="172593" y="139801"/>
                </a:lnTo>
                <a:lnTo>
                  <a:pt x="181534" y="115754"/>
                </a:lnTo>
                <a:lnTo>
                  <a:pt x="183080" y="90043"/>
                </a:lnTo>
                <a:lnTo>
                  <a:pt x="177229" y="65017"/>
                </a:lnTo>
                <a:lnTo>
                  <a:pt x="163982" y="43027"/>
                </a:lnTo>
                <a:lnTo>
                  <a:pt x="144536" y="20434"/>
                </a:lnTo>
                <a:close/>
              </a:path>
              <a:path w="249554" h="420370">
                <a:moveTo>
                  <a:pt x="126949" y="0"/>
                </a:moveTo>
                <a:lnTo>
                  <a:pt x="89928" y="43027"/>
                </a:lnTo>
                <a:lnTo>
                  <a:pt x="76532" y="65396"/>
                </a:lnTo>
                <a:lnTo>
                  <a:pt x="70780" y="90857"/>
                </a:lnTo>
                <a:lnTo>
                  <a:pt x="72662" y="116949"/>
                </a:lnTo>
                <a:lnTo>
                  <a:pt x="82169" y="141211"/>
                </a:lnTo>
                <a:lnTo>
                  <a:pt x="98756" y="141211"/>
                </a:lnTo>
                <a:lnTo>
                  <a:pt x="87787" y="121991"/>
                </a:lnTo>
                <a:lnTo>
                  <a:pt x="83708" y="97574"/>
                </a:lnTo>
                <a:lnTo>
                  <a:pt x="87787" y="73157"/>
                </a:lnTo>
                <a:lnTo>
                  <a:pt x="100025" y="51714"/>
                </a:lnTo>
                <a:lnTo>
                  <a:pt x="126949" y="20434"/>
                </a:lnTo>
                <a:lnTo>
                  <a:pt x="144536" y="20434"/>
                </a:lnTo>
                <a:lnTo>
                  <a:pt x="126949" y="0"/>
                </a:lnTo>
                <a:close/>
              </a:path>
              <a:path w="249554" h="420370">
                <a:moveTo>
                  <a:pt x="198475" y="10312"/>
                </a:moveTo>
                <a:lnTo>
                  <a:pt x="185534" y="10312"/>
                </a:lnTo>
                <a:lnTo>
                  <a:pt x="185534" y="134416"/>
                </a:lnTo>
                <a:lnTo>
                  <a:pt x="172593" y="139801"/>
                </a:lnTo>
                <a:lnTo>
                  <a:pt x="207273" y="139801"/>
                </a:lnTo>
                <a:lnTo>
                  <a:pt x="233158" y="129019"/>
                </a:lnTo>
                <a:lnTo>
                  <a:pt x="198475" y="129019"/>
                </a:lnTo>
                <a:lnTo>
                  <a:pt x="198475" y="10312"/>
                </a:lnTo>
                <a:close/>
              </a:path>
              <a:path w="249554" h="420370">
                <a:moveTo>
                  <a:pt x="224370" y="27571"/>
                </a:moveTo>
                <a:lnTo>
                  <a:pt x="211416" y="27571"/>
                </a:lnTo>
                <a:lnTo>
                  <a:pt x="211416" y="122491"/>
                </a:lnTo>
                <a:lnTo>
                  <a:pt x="214134" y="122491"/>
                </a:lnTo>
                <a:lnTo>
                  <a:pt x="198475" y="129019"/>
                </a:lnTo>
                <a:lnTo>
                  <a:pt x="233158" y="129019"/>
                </a:lnTo>
                <a:lnTo>
                  <a:pt x="236054" y="127812"/>
                </a:lnTo>
                <a:lnTo>
                  <a:pt x="249389" y="127812"/>
                </a:lnTo>
                <a:lnTo>
                  <a:pt x="249389" y="118237"/>
                </a:lnTo>
                <a:lnTo>
                  <a:pt x="224370" y="118237"/>
                </a:lnTo>
                <a:lnTo>
                  <a:pt x="224370" y="27571"/>
                </a:lnTo>
                <a:close/>
              </a:path>
              <a:path w="249554" h="420370">
                <a:moveTo>
                  <a:pt x="60401" y="10312"/>
                </a:moveTo>
                <a:lnTo>
                  <a:pt x="47459" y="10312"/>
                </a:lnTo>
                <a:lnTo>
                  <a:pt x="47459" y="126707"/>
                </a:lnTo>
                <a:lnTo>
                  <a:pt x="60401" y="126707"/>
                </a:lnTo>
                <a:lnTo>
                  <a:pt x="60401" y="10312"/>
                </a:lnTo>
                <a:close/>
              </a:path>
              <a:path w="249554" h="420370">
                <a:moveTo>
                  <a:pt x="245935" y="44831"/>
                </a:moveTo>
                <a:lnTo>
                  <a:pt x="232994" y="44831"/>
                </a:lnTo>
                <a:lnTo>
                  <a:pt x="232994" y="113868"/>
                </a:lnTo>
                <a:lnTo>
                  <a:pt x="234848" y="113868"/>
                </a:lnTo>
                <a:lnTo>
                  <a:pt x="224370" y="118237"/>
                </a:lnTo>
                <a:lnTo>
                  <a:pt x="249389" y="118237"/>
                </a:lnTo>
                <a:lnTo>
                  <a:pt x="249389" y="109245"/>
                </a:lnTo>
                <a:lnTo>
                  <a:pt x="245935" y="109245"/>
                </a:lnTo>
                <a:lnTo>
                  <a:pt x="245935" y="44831"/>
                </a:lnTo>
                <a:close/>
              </a:path>
              <a:path w="249554" h="420370">
                <a:moveTo>
                  <a:pt x="38836" y="27571"/>
                </a:moveTo>
                <a:lnTo>
                  <a:pt x="25882" y="27571"/>
                </a:lnTo>
                <a:lnTo>
                  <a:pt x="25882" y="117716"/>
                </a:lnTo>
                <a:lnTo>
                  <a:pt x="38836" y="117716"/>
                </a:lnTo>
                <a:lnTo>
                  <a:pt x="38836" y="27571"/>
                </a:lnTo>
                <a:close/>
              </a:path>
              <a:path w="249554" h="420370">
                <a:moveTo>
                  <a:pt x="249389" y="107810"/>
                </a:moveTo>
                <a:lnTo>
                  <a:pt x="245935" y="109245"/>
                </a:lnTo>
                <a:lnTo>
                  <a:pt x="249389" y="109245"/>
                </a:lnTo>
                <a:lnTo>
                  <a:pt x="249389" y="107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976115" y="6653687"/>
            <a:ext cx="346710" cy="358140"/>
          </a:xfrm>
          <a:custGeom>
            <a:avLst/>
            <a:gdLst/>
            <a:ahLst/>
            <a:cxnLst/>
            <a:rect l="l" t="t" r="r" b="b"/>
            <a:pathLst>
              <a:path w="346709" h="358140">
                <a:moveTo>
                  <a:pt x="39293" y="0"/>
                </a:moveTo>
                <a:lnTo>
                  <a:pt x="39293" y="220078"/>
                </a:lnTo>
                <a:lnTo>
                  <a:pt x="0" y="220078"/>
                </a:lnTo>
                <a:lnTo>
                  <a:pt x="0" y="318338"/>
                </a:lnTo>
                <a:lnTo>
                  <a:pt x="209130" y="318338"/>
                </a:lnTo>
                <a:lnTo>
                  <a:pt x="209130" y="357619"/>
                </a:lnTo>
                <a:lnTo>
                  <a:pt x="307390" y="357619"/>
                </a:lnTo>
                <a:lnTo>
                  <a:pt x="307390" y="344284"/>
                </a:lnTo>
                <a:lnTo>
                  <a:pt x="222465" y="344284"/>
                </a:lnTo>
                <a:lnTo>
                  <a:pt x="222465" y="305003"/>
                </a:lnTo>
                <a:lnTo>
                  <a:pt x="13322" y="305003"/>
                </a:lnTo>
                <a:lnTo>
                  <a:pt x="13322" y="233413"/>
                </a:lnTo>
                <a:lnTo>
                  <a:pt x="307390" y="233413"/>
                </a:lnTo>
                <a:lnTo>
                  <a:pt x="307390" y="218808"/>
                </a:lnTo>
                <a:lnTo>
                  <a:pt x="52616" y="218808"/>
                </a:lnTo>
                <a:lnTo>
                  <a:pt x="52616" y="147853"/>
                </a:lnTo>
                <a:lnTo>
                  <a:pt x="346684" y="147853"/>
                </a:lnTo>
                <a:lnTo>
                  <a:pt x="346684" y="134518"/>
                </a:lnTo>
                <a:lnTo>
                  <a:pt x="307390" y="134518"/>
                </a:lnTo>
                <a:lnTo>
                  <a:pt x="307390" y="133883"/>
                </a:lnTo>
                <a:lnTo>
                  <a:pt x="52616" y="133883"/>
                </a:lnTo>
                <a:lnTo>
                  <a:pt x="52616" y="33934"/>
                </a:lnTo>
                <a:lnTo>
                  <a:pt x="72289" y="33934"/>
                </a:lnTo>
                <a:lnTo>
                  <a:pt x="78851" y="24866"/>
                </a:lnTo>
                <a:lnTo>
                  <a:pt x="62395" y="24866"/>
                </a:lnTo>
                <a:lnTo>
                  <a:pt x="39293" y="0"/>
                </a:lnTo>
                <a:close/>
              </a:path>
              <a:path w="346709" h="358140">
                <a:moveTo>
                  <a:pt x="307390" y="233413"/>
                </a:moveTo>
                <a:lnTo>
                  <a:pt x="294055" y="233413"/>
                </a:lnTo>
                <a:lnTo>
                  <a:pt x="294055" y="344284"/>
                </a:lnTo>
                <a:lnTo>
                  <a:pt x="307390" y="344284"/>
                </a:lnTo>
                <a:lnTo>
                  <a:pt x="307390" y="233413"/>
                </a:lnTo>
                <a:close/>
              </a:path>
              <a:path w="346709" h="358140">
                <a:moveTo>
                  <a:pt x="137541" y="233413"/>
                </a:moveTo>
                <a:lnTo>
                  <a:pt x="124206" y="233413"/>
                </a:lnTo>
                <a:lnTo>
                  <a:pt x="124206" y="305003"/>
                </a:lnTo>
                <a:lnTo>
                  <a:pt x="137541" y="305003"/>
                </a:lnTo>
                <a:lnTo>
                  <a:pt x="137541" y="233413"/>
                </a:lnTo>
                <a:close/>
              </a:path>
              <a:path w="346709" h="358140">
                <a:moveTo>
                  <a:pt x="222465" y="233413"/>
                </a:moveTo>
                <a:lnTo>
                  <a:pt x="209130" y="233413"/>
                </a:lnTo>
                <a:lnTo>
                  <a:pt x="209130" y="305003"/>
                </a:lnTo>
                <a:lnTo>
                  <a:pt x="222465" y="305003"/>
                </a:lnTo>
                <a:lnTo>
                  <a:pt x="222465" y="233413"/>
                </a:lnTo>
                <a:close/>
              </a:path>
              <a:path w="346709" h="358140">
                <a:moveTo>
                  <a:pt x="137541" y="147853"/>
                </a:moveTo>
                <a:lnTo>
                  <a:pt x="124206" y="147853"/>
                </a:lnTo>
                <a:lnTo>
                  <a:pt x="124206" y="218808"/>
                </a:lnTo>
                <a:lnTo>
                  <a:pt x="137541" y="218808"/>
                </a:lnTo>
                <a:lnTo>
                  <a:pt x="137541" y="147853"/>
                </a:lnTo>
                <a:close/>
              </a:path>
              <a:path w="346709" h="358140">
                <a:moveTo>
                  <a:pt x="222465" y="147853"/>
                </a:moveTo>
                <a:lnTo>
                  <a:pt x="209130" y="147853"/>
                </a:lnTo>
                <a:lnTo>
                  <a:pt x="209130" y="218808"/>
                </a:lnTo>
                <a:lnTo>
                  <a:pt x="222465" y="218808"/>
                </a:lnTo>
                <a:lnTo>
                  <a:pt x="222465" y="147853"/>
                </a:lnTo>
                <a:close/>
              </a:path>
              <a:path w="346709" h="358140">
                <a:moveTo>
                  <a:pt x="307390" y="147853"/>
                </a:moveTo>
                <a:lnTo>
                  <a:pt x="294055" y="147853"/>
                </a:lnTo>
                <a:lnTo>
                  <a:pt x="294055" y="218808"/>
                </a:lnTo>
                <a:lnTo>
                  <a:pt x="307390" y="218808"/>
                </a:lnTo>
                <a:lnTo>
                  <a:pt x="307390" y="147853"/>
                </a:lnTo>
                <a:close/>
              </a:path>
              <a:path w="346709" h="358140">
                <a:moveTo>
                  <a:pt x="346684" y="62928"/>
                </a:moveTo>
                <a:lnTo>
                  <a:pt x="333349" y="62928"/>
                </a:lnTo>
                <a:lnTo>
                  <a:pt x="333349" y="134518"/>
                </a:lnTo>
                <a:lnTo>
                  <a:pt x="346684" y="134518"/>
                </a:lnTo>
                <a:lnTo>
                  <a:pt x="346684" y="62928"/>
                </a:lnTo>
                <a:close/>
              </a:path>
              <a:path w="346709" h="358140">
                <a:moveTo>
                  <a:pt x="137541" y="23634"/>
                </a:moveTo>
                <a:lnTo>
                  <a:pt x="124206" y="23634"/>
                </a:lnTo>
                <a:lnTo>
                  <a:pt x="124206" y="133883"/>
                </a:lnTo>
                <a:lnTo>
                  <a:pt x="137541" y="133883"/>
                </a:lnTo>
                <a:lnTo>
                  <a:pt x="137541" y="62928"/>
                </a:lnTo>
                <a:lnTo>
                  <a:pt x="346684" y="62928"/>
                </a:lnTo>
                <a:lnTo>
                  <a:pt x="346684" y="49593"/>
                </a:lnTo>
                <a:lnTo>
                  <a:pt x="137541" y="49593"/>
                </a:lnTo>
                <a:lnTo>
                  <a:pt x="137541" y="23634"/>
                </a:lnTo>
                <a:close/>
              </a:path>
              <a:path w="346709" h="358140">
                <a:moveTo>
                  <a:pt x="222465" y="62928"/>
                </a:moveTo>
                <a:lnTo>
                  <a:pt x="209130" y="62928"/>
                </a:lnTo>
                <a:lnTo>
                  <a:pt x="209130" y="133883"/>
                </a:lnTo>
                <a:lnTo>
                  <a:pt x="222465" y="133883"/>
                </a:lnTo>
                <a:lnTo>
                  <a:pt x="222465" y="62928"/>
                </a:lnTo>
                <a:close/>
              </a:path>
              <a:path w="346709" h="358140">
                <a:moveTo>
                  <a:pt x="72289" y="33934"/>
                </a:moveTo>
                <a:lnTo>
                  <a:pt x="52616" y="33934"/>
                </a:lnTo>
                <a:lnTo>
                  <a:pt x="63677" y="45834"/>
                </a:lnTo>
                <a:lnTo>
                  <a:pt x="72289" y="33934"/>
                </a:lnTo>
                <a:close/>
              </a:path>
              <a:path w="346709" h="358140">
                <a:moveTo>
                  <a:pt x="137541" y="10299"/>
                </a:moveTo>
                <a:lnTo>
                  <a:pt x="72923" y="10299"/>
                </a:lnTo>
                <a:lnTo>
                  <a:pt x="62395" y="24866"/>
                </a:lnTo>
                <a:lnTo>
                  <a:pt x="78851" y="24866"/>
                </a:lnTo>
                <a:lnTo>
                  <a:pt x="79743" y="23634"/>
                </a:lnTo>
                <a:lnTo>
                  <a:pt x="137541" y="23634"/>
                </a:lnTo>
                <a:lnTo>
                  <a:pt x="137541" y="10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1262" y="6842469"/>
            <a:ext cx="89008" cy="89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526466" y="6653572"/>
            <a:ext cx="417195" cy="353060"/>
          </a:xfrm>
          <a:custGeom>
            <a:avLst/>
            <a:gdLst/>
            <a:ahLst/>
            <a:cxnLst/>
            <a:rect l="l" t="t" r="r" b="b"/>
            <a:pathLst>
              <a:path w="417195" h="353059">
                <a:moveTo>
                  <a:pt x="140995" y="328942"/>
                </a:moveTo>
                <a:lnTo>
                  <a:pt x="126250" y="328942"/>
                </a:lnTo>
                <a:lnTo>
                  <a:pt x="137452" y="352704"/>
                </a:lnTo>
                <a:lnTo>
                  <a:pt x="180416" y="337439"/>
                </a:lnTo>
                <a:lnTo>
                  <a:pt x="180088" y="336105"/>
                </a:lnTo>
                <a:lnTo>
                  <a:pt x="144373" y="336105"/>
                </a:lnTo>
                <a:lnTo>
                  <a:pt x="140995" y="328942"/>
                </a:lnTo>
                <a:close/>
              </a:path>
              <a:path w="417195" h="353059">
                <a:moveTo>
                  <a:pt x="57707" y="288264"/>
                </a:moveTo>
                <a:lnTo>
                  <a:pt x="40741" y="288264"/>
                </a:lnTo>
                <a:lnTo>
                  <a:pt x="45288" y="294805"/>
                </a:lnTo>
                <a:lnTo>
                  <a:pt x="50596" y="300710"/>
                </a:lnTo>
                <a:lnTo>
                  <a:pt x="56578" y="305892"/>
                </a:lnTo>
                <a:lnTo>
                  <a:pt x="47726" y="330568"/>
                </a:lnTo>
                <a:lnTo>
                  <a:pt x="89014" y="350215"/>
                </a:lnTo>
                <a:lnTo>
                  <a:pt x="99432" y="332994"/>
                </a:lnTo>
                <a:lnTo>
                  <a:pt x="83858" y="332994"/>
                </a:lnTo>
                <a:lnTo>
                  <a:pt x="64350" y="323723"/>
                </a:lnTo>
                <a:lnTo>
                  <a:pt x="72351" y="301421"/>
                </a:lnTo>
                <a:lnTo>
                  <a:pt x="68541" y="298450"/>
                </a:lnTo>
                <a:lnTo>
                  <a:pt x="63072" y="293793"/>
                </a:lnTo>
                <a:lnTo>
                  <a:pt x="58045" y="288675"/>
                </a:lnTo>
                <a:lnTo>
                  <a:pt x="57707" y="288264"/>
                </a:lnTo>
                <a:close/>
              </a:path>
              <a:path w="417195" h="353059">
                <a:moveTo>
                  <a:pt x="187223" y="280289"/>
                </a:moveTo>
                <a:lnTo>
                  <a:pt x="158902" y="305828"/>
                </a:lnTo>
                <a:lnTo>
                  <a:pt x="164579" y="328917"/>
                </a:lnTo>
                <a:lnTo>
                  <a:pt x="144373" y="336105"/>
                </a:lnTo>
                <a:lnTo>
                  <a:pt x="180088" y="336105"/>
                </a:lnTo>
                <a:lnTo>
                  <a:pt x="174129" y="311886"/>
                </a:lnTo>
                <a:lnTo>
                  <a:pt x="180644" y="307340"/>
                </a:lnTo>
                <a:lnTo>
                  <a:pt x="186537" y="302031"/>
                </a:lnTo>
                <a:lnTo>
                  <a:pt x="191693" y="296049"/>
                </a:lnTo>
                <a:lnTo>
                  <a:pt x="220620" y="296049"/>
                </a:lnTo>
                <a:lnTo>
                  <a:pt x="224314" y="288290"/>
                </a:lnTo>
                <a:lnTo>
                  <a:pt x="209549" y="288290"/>
                </a:lnTo>
                <a:lnTo>
                  <a:pt x="187223" y="280289"/>
                </a:lnTo>
                <a:close/>
              </a:path>
              <a:path w="417195" h="353059">
                <a:moveTo>
                  <a:pt x="96113" y="312724"/>
                </a:moveTo>
                <a:lnTo>
                  <a:pt x="83858" y="332994"/>
                </a:lnTo>
                <a:lnTo>
                  <a:pt x="99432" y="332994"/>
                </a:lnTo>
                <a:lnTo>
                  <a:pt x="102590" y="327774"/>
                </a:lnTo>
                <a:lnTo>
                  <a:pt x="140444" y="327774"/>
                </a:lnTo>
                <a:lnTo>
                  <a:pt x="134804" y="315817"/>
                </a:lnTo>
                <a:lnTo>
                  <a:pt x="122220" y="315817"/>
                </a:lnTo>
                <a:lnTo>
                  <a:pt x="115025" y="315777"/>
                </a:lnTo>
                <a:lnTo>
                  <a:pt x="107880" y="315107"/>
                </a:lnTo>
                <a:lnTo>
                  <a:pt x="100812" y="313804"/>
                </a:lnTo>
                <a:lnTo>
                  <a:pt x="96113" y="312724"/>
                </a:lnTo>
                <a:close/>
              </a:path>
              <a:path w="417195" h="353059">
                <a:moveTo>
                  <a:pt x="140444" y="327774"/>
                </a:moveTo>
                <a:lnTo>
                  <a:pt x="102590" y="327774"/>
                </a:lnTo>
                <a:lnTo>
                  <a:pt x="110388" y="329145"/>
                </a:lnTo>
                <a:lnTo>
                  <a:pt x="118313" y="329539"/>
                </a:lnTo>
                <a:lnTo>
                  <a:pt x="126250" y="328942"/>
                </a:lnTo>
                <a:lnTo>
                  <a:pt x="140995" y="328942"/>
                </a:lnTo>
                <a:lnTo>
                  <a:pt x="140444" y="327774"/>
                </a:lnTo>
                <a:close/>
              </a:path>
              <a:path w="417195" h="353059">
                <a:moveTo>
                  <a:pt x="134238" y="314617"/>
                </a:moveTo>
                <a:lnTo>
                  <a:pt x="129438" y="315226"/>
                </a:lnTo>
                <a:lnTo>
                  <a:pt x="122220" y="315817"/>
                </a:lnTo>
                <a:lnTo>
                  <a:pt x="134804" y="315817"/>
                </a:lnTo>
                <a:lnTo>
                  <a:pt x="134238" y="314617"/>
                </a:lnTo>
                <a:close/>
              </a:path>
              <a:path w="417195" h="353059">
                <a:moveTo>
                  <a:pt x="220620" y="296049"/>
                </a:moveTo>
                <a:lnTo>
                  <a:pt x="191693" y="296049"/>
                </a:lnTo>
                <a:lnTo>
                  <a:pt x="216407" y="304901"/>
                </a:lnTo>
                <a:lnTo>
                  <a:pt x="220620" y="296049"/>
                </a:lnTo>
                <a:close/>
              </a:path>
              <a:path w="417195" h="353059">
                <a:moveTo>
                  <a:pt x="22097" y="161963"/>
                </a:moveTo>
                <a:lnTo>
                  <a:pt x="2514" y="203136"/>
                </a:lnTo>
                <a:lnTo>
                  <a:pt x="24968" y="216725"/>
                </a:lnTo>
                <a:lnTo>
                  <a:pt x="23583" y="224497"/>
                </a:lnTo>
                <a:lnTo>
                  <a:pt x="23190" y="232422"/>
                </a:lnTo>
                <a:lnTo>
                  <a:pt x="23774" y="240372"/>
                </a:lnTo>
                <a:lnTo>
                  <a:pt x="0" y="251599"/>
                </a:lnTo>
                <a:lnTo>
                  <a:pt x="15239" y="294563"/>
                </a:lnTo>
                <a:lnTo>
                  <a:pt x="40741" y="288264"/>
                </a:lnTo>
                <a:lnTo>
                  <a:pt x="57707" y="288264"/>
                </a:lnTo>
                <a:lnTo>
                  <a:pt x="53475" y="283117"/>
                </a:lnTo>
                <a:lnTo>
                  <a:pt x="50465" y="278726"/>
                </a:lnTo>
                <a:lnTo>
                  <a:pt x="23774" y="278726"/>
                </a:lnTo>
                <a:lnTo>
                  <a:pt x="16598" y="258508"/>
                </a:lnTo>
                <a:lnTo>
                  <a:pt x="38074" y="248361"/>
                </a:lnTo>
                <a:lnTo>
                  <a:pt x="37490" y="243573"/>
                </a:lnTo>
                <a:lnTo>
                  <a:pt x="37017" y="237731"/>
                </a:lnTo>
                <a:lnTo>
                  <a:pt x="36952" y="229138"/>
                </a:lnTo>
                <a:lnTo>
                  <a:pt x="37649" y="221907"/>
                </a:lnTo>
                <a:lnTo>
                  <a:pt x="38994" y="214718"/>
                </a:lnTo>
                <a:lnTo>
                  <a:pt x="40030" y="210248"/>
                </a:lnTo>
                <a:lnTo>
                  <a:pt x="19735" y="197967"/>
                </a:lnTo>
                <a:lnTo>
                  <a:pt x="28955" y="178587"/>
                </a:lnTo>
                <a:lnTo>
                  <a:pt x="57812" y="178587"/>
                </a:lnTo>
                <a:lnTo>
                  <a:pt x="58903" y="177306"/>
                </a:lnTo>
                <a:lnTo>
                  <a:pt x="64017" y="172277"/>
                </a:lnTo>
                <a:lnTo>
                  <a:pt x="65776" y="170827"/>
                </a:lnTo>
                <a:lnTo>
                  <a:pt x="46812" y="170827"/>
                </a:lnTo>
                <a:lnTo>
                  <a:pt x="22097" y="161963"/>
                </a:lnTo>
                <a:close/>
              </a:path>
              <a:path w="417195" h="353059">
                <a:moveTo>
                  <a:pt x="228892" y="188163"/>
                </a:moveTo>
                <a:lnTo>
                  <a:pt x="214744" y="188163"/>
                </a:lnTo>
                <a:lnTo>
                  <a:pt x="221919" y="208381"/>
                </a:lnTo>
                <a:lnTo>
                  <a:pt x="200418" y="218528"/>
                </a:lnTo>
                <a:lnTo>
                  <a:pt x="201007" y="223253"/>
                </a:lnTo>
                <a:lnTo>
                  <a:pt x="201483" y="229138"/>
                </a:lnTo>
                <a:lnTo>
                  <a:pt x="201472" y="238518"/>
                </a:lnTo>
                <a:lnTo>
                  <a:pt x="200867" y="244865"/>
                </a:lnTo>
                <a:lnTo>
                  <a:pt x="199555" y="251917"/>
                </a:lnTo>
                <a:lnTo>
                  <a:pt x="198462" y="256628"/>
                </a:lnTo>
                <a:lnTo>
                  <a:pt x="218782" y="268897"/>
                </a:lnTo>
                <a:lnTo>
                  <a:pt x="209549" y="288290"/>
                </a:lnTo>
                <a:lnTo>
                  <a:pt x="224314" y="288290"/>
                </a:lnTo>
                <a:lnTo>
                  <a:pt x="236004" y="263728"/>
                </a:lnTo>
                <a:lnTo>
                  <a:pt x="213525" y="250139"/>
                </a:lnTo>
                <a:lnTo>
                  <a:pt x="214909" y="242366"/>
                </a:lnTo>
                <a:lnTo>
                  <a:pt x="215315" y="234454"/>
                </a:lnTo>
                <a:lnTo>
                  <a:pt x="214731" y="226517"/>
                </a:lnTo>
                <a:lnTo>
                  <a:pt x="230987" y="218833"/>
                </a:lnTo>
                <a:lnTo>
                  <a:pt x="277534" y="218833"/>
                </a:lnTo>
                <a:lnTo>
                  <a:pt x="261962" y="218808"/>
                </a:lnTo>
                <a:lnTo>
                  <a:pt x="242468" y="209537"/>
                </a:lnTo>
                <a:lnTo>
                  <a:pt x="246582" y="198069"/>
                </a:lnTo>
                <a:lnTo>
                  <a:pt x="232409" y="198069"/>
                </a:lnTo>
                <a:lnTo>
                  <a:pt x="228892" y="188163"/>
                </a:lnTo>
                <a:close/>
              </a:path>
              <a:path w="417195" h="353059">
                <a:moveTo>
                  <a:pt x="46824" y="273037"/>
                </a:moveTo>
                <a:lnTo>
                  <a:pt x="23774" y="278726"/>
                </a:lnTo>
                <a:lnTo>
                  <a:pt x="50465" y="278726"/>
                </a:lnTo>
                <a:lnTo>
                  <a:pt x="49377" y="277139"/>
                </a:lnTo>
                <a:lnTo>
                  <a:pt x="46824" y="273037"/>
                </a:lnTo>
                <a:close/>
              </a:path>
              <a:path w="417195" h="353059">
                <a:moveTo>
                  <a:pt x="319104" y="214757"/>
                </a:moveTo>
                <a:lnTo>
                  <a:pt x="304355" y="214757"/>
                </a:lnTo>
                <a:lnTo>
                  <a:pt x="315569" y="238518"/>
                </a:lnTo>
                <a:lnTo>
                  <a:pt x="358520" y="223253"/>
                </a:lnTo>
                <a:lnTo>
                  <a:pt x="358189" y="221907"/>
                </a:lnTo>
                <a:lnTo>
                  <a:pt x="322478" y="221907"/>
                </a:lnTo>
                <a:lnTo>
                  <a:pt x="319104" y="214757"/>
                </a:lnTo>
                <a:close/>
              </a:path>
              <a:path w="417195" h="353059">
                <a:moveTo>
                  <a:pt x="277534" y="218833"/>
                </a:moveTo>
                <a:lnTo>
                  <a:pt x="230987" y="218833"/>
                </a:lnTo>
                <a:lnTo>
                  <a:pt x="267131" y="236029"/>
                </a:lnTo>
                <a:lnTo>
                  <a:pt x="277534" y="218833"/>
                </a:lnTo>
                <a:close/>
              </a:path>
              <a:path w="417195" h="353059">
                <a:moveTo>
                  <a:pt x="365328" y="166103"/>
                </a:moveTo>
                <a:lnTo>
                  <a:pt x="337007" y="191643"/>
                </a:lnTo>
                <a:lnTo>
                  <a:pt x="342696" y="214718"/>
                </a:lnTo>
                <a:lnTo>
                  <a:pt x="322478" y="221907"/>
                </a:lnTo>
                <a:lnTo>
                  <a:pt x="358189" y="221907"/>
                </a:lnTo>
                <a:lnTo>
                  <a:pt x="352234" y="197700"/>
                </a:lnTo>
                <a:lnTo>
                  <a:pt x="358762" y="193141"/>
                </a:lnTo>
                <a:lnTo>
                  <a:pt x="364642" y="187845"/>
                </a:lnTo>
                <a:lnTo>
                  <a:pt x="369798" y="181864"/>
                </a:lnTo>
                <a:lnTo>
                  <a:pt x="398735" y="181864"/>
                </a:lnTo>
                <a:lnTo>
                  <a:pt x="402432" y="174091"/>
                </a:lnTo>
                <a:lnTo>
                  <a:pt x="387667" y="174091"/>
                </a:lnTo>
                <a:lnTo>
                  <a:pt x="365328" y="166103"/>
                </a:lnTo>
                <a:close/>
              </a:path>
              <a:path w="417195" h="353059">
                <a:moveTo>
                  <a:pt x="274218" y="198539"/>
                </a:moveTo>
                <a:lnTo>
                  <a:pt x="261962" y="218808"/>
                </a:lnTo>
                <a:lnTo>
                  <a:pt x="277550" y="218808"/>
                </a:lnTo>
                <a:lnTo>
                  <a:pt x="280708" y="213588"/>
                </a:lnTo>
                <a:lnTo>
                  <a:pt x="318552" y="213588"/>
                </a:lnTo>
                <a:lnTo>
                  <a:pt x="312912" y="201636"/>
                </a:lnTo>
                <a:lnTo>
                  <a:pt x="300320" y="201636"/>
                </a:lnTo>
                <a:lnTo>
                  <a:pt x="293125" y="201596"/>
                </a:lnTo>
                <a:lnTo>
                  <a:pt x="285983" y="200923"/>
                </a:lnTo>
                <a:lnTo>
                  <a:pt x="278917" y="199618"/>
                </a:lnTo>
                <a:lnTo>
                  <a:pt x="274218" y="198539"/>
                </a:lnTo>
                <a:close/>
              </a:path>
              <a:path w="417195" h="353059">
                <a:moveTo>
                  <a:pt x="318552" y="213588"/>
                </a:moveTo>
                <a:lnTo>
                  <a:pt x="280708" y="213588"/>
                </a:lnTo>
                <a:lnTo>
                  <a:pt x="288493" y="214960"/>
                </a:lnTo>
                <a:lnTo>
                  <a:pt x="296417" y="215353"/>
                </a:lnTo>
                <a:lnTo>
                  <a:pt x="304355" y="214757"/>
                </a:lnTo>
                <a:lnTo>
                  <a:pt x="319104" y="214757"/>
                </a:lnTo>
                <a:lnTo>
                  <a:pt x="318552" y="213588"/>
                </a:lnTo>
                <a:close/>
              </a:path>
              <a:path w="417195" h="353059">
                <a:moveTo>
                  <a:pt x="312343" y="200431"/>
                </a:moveTo>
                <a:lnTo>
                  <a:pt x="307543" y="201041"/>
                </a:lnTo>
                <a:lnTo>
                  <a:pt x="300320" y="201636"/>
                </a:lnTo>
                <a:lnTo>
                  <a:pt x="312912" y="201636"/>
                </a:lnTo>
                <a:lnTo>
                  <a:pt x="312343" y="200431"/>
                </a:lnTo>
                <a:close/>
              </a:path>
              <a:path w="417195" h="353059">
                <a:moveTo>
                  <a:pt x="247610" y="185013"/>
                </a:moveTo>
                <a:lnTo>
                  <a:pt x="227774" y="185013"/>
                </a:lnTo>
                <a:lnTo>
                  <a:pt x="229971" y="187350"/>
                </a:lnTo>
                <a:lnTo>
                  <a:pt x="232257" y="189598"/>
                </a:lnTo>
                <a:lnTo>
                  <a:pt x="234695" y="191706"/>
                </a:lnTo>
                <a:lnTo>
                  <a:pt x="232409" y="198069"/>
                </a:lnTo>
                <a:lnTo>
                  <a:pt x="246582" y="198069"/>
                </a:lnTo>
                <a:lnTo>
                  <a:pt x="250469" y="187236"/>
                </a:lnTo>
                <a:lnTo>
                  <a:pt x="247610" y="185013"/>
                </a:lnTo>
                <a:close/>
              </a:path>
              <a:path w="417195" h="353059">
                <a:moveTo>
                  <a:pt x="216157" y="133896"/>
                </a:moveTo>
                <a:lnTo>
                  <a:pt x="154660" y="133896"/>
                </a:lnTo>
                <a:lnTo>
                  <a:pt x="174155" y="143167"/>
                </a:lnTo>
                <a:lnTo>
                  <a:pt x="166166" y="165468"/>
                </a:lnTo>
                <a:lnTo>
                  <a:pt x="191681" y="193852"/>
                </a:lnTo>
                <a:lnTo>
                  <a:pt x="214744" y="188163"/>
                </a:lnTo>
                <a:lnTo>
                  <a:pt x="228892" y="188163"/>
                </a:lnTo>
                <a:lnTo>
                  <a:pt x="227774" y="185013"/>
                </a:lnTo>
                <a:lnTo>
                  <a:pt x="247610" y="185013"/>
                </a:lnTo>
                <a:lnTo>
                  <a:pt x="230739" y="167703"/>
                </a:lnTo>
                <a:lnTo>
                  <a:pt x="188861" y="167703"/>
                </a:lnTo>
                <a:lnTo>
                  <a:pt x="186651" y="165366"/>
                </a:lnTo>
                <a:lnTo>
                  <a:pt x="184365" y="163118"/>
                </a:lnTo>
                <a:lnTo>
                  <a:pt x="181927" y="161010"/>
                </a:lnTo>
                <a:lnTo>
                  <a:pt x="184213" y="154622"/>
                </a:lnTo>
                <a:lnTo>
                  <a:pt x="198359" y="154622"/>
                </a:lnTo>
                <a:lnTo>
                  <a:pt x="194703" y="144322"/>
                </a:lnTo>
                <a:lnTo>
                  <a:pt x="216192" y="134175"/>
                </a:lnTo>
                <a:lnTo>
                  <a:pt x="216157" y="133896"/>
                </a:lnTo>
                <a:close/>
              </a:path>
              <a:path w="417195" h="353059">
                <a:moveTo>
                  <a:pt x="398735" y="181864"/>
                </a:moveTo>
                <a:lnTo>
                  <a:pt x="369798" y="181864"/>
                </a:lnTo>
                <a:lnTo>
                  <a:pt x="394525" y="190715"/>
                </a:lnTo>
                <a:lnTo>
                  <a:pt x="398735" y="181864"/>
                </a:lnTo>
                <a:close/>
              </a:path>
              <a:path w="417195" h="353059">
                <a:moveTo>
                  <a:pt x="57812" y="178587"/>
                </a:moveTo>
                <a:lnTo>
                  <a:pt x="28955" y="178587"/>
                </a:lnTo>
                <a:lnTo>
                  <a:pt x="51282" y="186588"/>
                </a:lnTo>
                <a:lnTo>
                  <a:pt x="54241" y="182778"/>
                </a:lnTo>
                <a:lnTo>
                  <a:pt x="57812" y="178587"/>
                </a:lnTo>
                <a:close/>
              </a:path>
              <a:path w="417195" h="353059">
                <a:moveTo>
                  <a:pt x="407003" y="73977"/>
                </a:moveTo>
                <a:lnTo>
                  <a:pt x="392849" y="73977"/>
                </a:lnTo>
                <a:lnTo>
                  <a:pt x="400024" y="94183"/>
                </a:lnTo>
                <a:lnTo>
                  <a:pt x="378536" y="104330"/>
                </a:lnTo>
                <a:lnTo>
                  <a:pt x="379133" y="109118"/>
                </a:lnTo>
                <a:lnTo>
                  <a:pt x="379535" y="114185"/>
                </a:lnTo>
                <a:lnTo>
                  <a:pt x="379655" y="123544"/>
                </a:lnTo>
                <a:lnTo>
                  <a:pt x="378956" y="130797"/>
                </a:lnTo>
                <a:lnTo>
                  <a:pt x="377613" y="137985"/>
                </a:lnTo>
                <a:lnTo>
                  <a:pt x="376580" y="142430"/>
                </a:lnTo>
                <a:lnTo>
                  <a:pt x="396887" y="154711"/>
                </a:lnTo>
                <a:lnTo>
                  <a:pt x="387667" y="174091"/>
                </a:lnTo>
                <a:lnTo>
                  <a:pt x="402432" y="174091"/>
                </a:lnTo>
                <a:lnTo>
                  <a:pt x="414108" y="149542"/>
                </a:lnTo>
                <a:lnTo>
                  <a:pt x="391642" y="135953"/>
                </a:lnTo>
                <a:lnTo>
                  <a:pt x="393014" y="128181"/>
                </a:lnTo>
                <a:lnTo>
                  <a:pt x="393420" y="120269"/>
                </a:lnTo>
                <a:lnTo>
                  <a:pt x="392836" y="112331"/>
                </a:lnTo>
                <a:lnTo>
                  <a:pt x="416623" y="101104"/>
                </a:lnTo>
                <a:lnTo>
                  <a:pt x="407003" y="73977"/>
                </a:lnTo>
                <a:close/>
              </a:path>
              <a:path w="417195" h="353059">
                <a:moveTo>
                  <a:pt x="101066" y="114185"/>
                </a:moveTo>
                <a:lnTo>
                  <a:pt x="58102" y="129463"/>
                </a:lnTo>
                <a:lnTo>
                  <a:pt x="64401" y="154990"/>
                </a:lnTo>
                <a:lnTo>
                  <a:pt x="57873" y="159537"/>
                </a:lnTo>
                <a:lnTo>
                  <a:pt x="51981" y="164846"/>
                </a:lnTo>
                <a:lnTo>
                  <a:pt x="46812" y="170827"/>
                </a:lnTo>
                <a:lnTo>
                  <a:pt x="65776" y="170827"/>
                </a:lnTo>
                <a:lnTo>
                  <a:pt x="69569" y="167703"/>
                </a:lnTo>
                <a:lnTo>
                  <a:pt x="75526" y="163614"/>
                </a:lnTo>
                <a:lnTo>
                  <a:pt x="79616" y="161048"/>
                </a:lnTo>
                <a:lnTo>
                  <a:pt x="73939" y="137985"/>
                </a:lnTo>
                <a:lnTo>
                  <a:pt x="94157" y="130797"/>
                </a:lnTo>
                <a:lnTo>
                  <a:pt x="108897" y="130797"/>
                </a:lnTo>
                <a:lnTo>
                  <a:pt x="101066" y="114185"/>
                </a:lnTo>
                <a:close/>
              </a:path>
              <a:path w="417195" h="353059">
                <a:moveTo>
                  <a:pt x="198359" y="154622"/>
                </a:moveTo>
                <a:lnTo>
                  <a:pt x="184213" y="154622"/>
                </a:lnTo>
                <a:lnTo>
                  <a:pt x="188861" y="167703"/>
                </a:lnTo>
                <a:lnTo>
                  <a:pt x="230739" y="167703"/>
                </a:lnTo>
                <a:lnTo>
                  <a:pt x="228571" y="164541"/>
                </a:lnTo>
                <a:lnTo>
                  <a:pt x="201879" y="164541"/>
                </a:lnTo>
                <a:lnTo>
                  <a:pt x="198359" y="154622"/>
                </a:lnTo>
                <a:close/>
              </a:path>
              <a:path w="417195" h="353059">
                <a:moveTo>
                  <a:pt x="224929" y="158851"/>
                </a:moveTo>
                <a:lnTo>
                  <a:pt x="201879" y="164541"/>
                </a:lnTo>
                <a:lnTo>
                  <a:pt x="228571" y="164541"/>
                </a:lnTo>
                <a:lnTo>
                  <a:pt x="227482" y="162953"/>
                </a:lnTo>
                <a:lnTo>
                  <a:pt x="224929" y="158851"/>
                </a:lnTo>
                <a:close/>
              </a:path>
              <a:path w="417195" h="353059">
                <a:moveTo>
                  <a:pt x="144278" y="151067"/>
                </a:moveTo>
                <a:lnTo>
                  <a:pt x="116296" y="151067"/>
                </a:lnTo>
                <a:lnTo>
                  <a:pt x="123488" y="151107"/>
                </a:lnTo>
                <a:lnTo>
                  <a:pt x="130632" y="151781"/>
                </a:lnTo>
                <a:lnTo>
                  <a:pt x="137706" y="153085"/>
                </a:lnTo>
                <a:lnTo>
                  <a:pt x="142405" y="154165"/>
                </a:lnTo>
                <a:lnTo>
                  <a:pt x="144278" y="151067"/>
                </a:lnTo>
                <a:close/>
              </a:path>
              <a:path w="417195" h="353059">
                <a:moveTo>
                  <a:pt x="108897" y="130797"/>
                </a:moveTo>
                <a:lnTo>
                  <a:pt x="94157" y="130797"/>
                </a:lnTo>
                <a:lnTo>
                  <a:pt x="104279" y="152260"/>
                </a:lnTo>
                <a:lnTo>
                  <a:pt x="109080" y="151663"/>
                </a:lnTo>
                <a:lnTo>
                  <a:pt x="116296" y="151067"/>
                </a:lnTo>
                <a:lnTo>
                  <a:pt x="144278" y="151067"/>
                </a:lnTo>
                <a:lnTo>
                  <a:pt x="151504" y="139115"/>
                </a:lnTo>
                <a:lnTo>
                  <a:pt x="135928" y="139115"/>
                </a:lnTo>
                <a:lnTo>
                  <a:pt x="129296" y="137947"/>
                </a:lnTo>
                <a:lnTo>
                  <a:pt x="112267" y="137947"/>
                </a:lnTo>
                <a:lnTo>
                  <a:pt x="108897" y="130797"/>
                </a:lnTo>
                <a:close/>
              </a:path>
              <a:path w="417195" h="353059">
                <a:moveTo>
                  <a:pt x="149504" y="116674"/>
                </a:moveTo>
                <a:lnTo>
                  <a:pt x="135928" y="139115"/>
                </a:lnTo>
                <a:lnTo>
                  <a:pt x="151504" y="139115"/>
                </a:lnTo>
                <a:lnTo>
                  <a:pt x="154660" y="133896"/>
                </a:lnTo>
                <a:lnTo>
                  <a:pt x="216157" y="133896"/>
                </a:lnTo>
                <a:lnTo>
                  <a:pt x="185623" y="133858"/>
                </a:lnTo>
                <a:lnTo>
                  <a:pt x="149504" y="116674"/>
                </a:lnTo>
                <a:close/>
              </a:path>
              <a:path w="417195" h="353059">
                <a:moveTo>
                  <a:pt x="120218" y="137337"/>
                </a:moveTo>
                <a:lnTo>
                  <a:pt x="112267" y="137947"/>
                </a:lnTo>
                <a:lnTo>
                  <a:pt x="129296" y="137947"/>
                </a:lnTo>
                <a:lnTo>
                  <a:pt x="128142" y="137744"/>
                </a:lnTo>
                <a:lnTo>
                  <a:pt x="120218" y="137337"/>
                </a:lnTo>
                <a:close/>
              </a:path>
              <a:path w="417195" h="353059">
                <a:moveTo>
                  <a:pt x="200202" y="47777"/>
                </a:moveTo>
                <a:lnTo>
                  <a:pt x="180619" y="88950"/>
                </a:lnTo>
                <a:lnTo>
                  <a:pt x="203085" y="102539"/>
                </a:lnTo>
                <a:lnTo>
                  <a:pt x="201701" y="110312"/>
                </a:lnTo>
                <a:lnTo>
                  <a:pt x="201294" y="118237"/>
                </a:lnTo>
                <a:lnTo>
                  <a:pt x="201879" y="126187"/>
                </a:lnTo>
                <a:lnTo>
                  <a:pt x="185623" y="133858"/>
                </a:lnTo>
                <a:lnTo>
                  <a:pt x="216152" y="133858"/>
                </a:lnTo>
                <a:lnTo>
                  <a:pt x="215604" y="129463"/>
                </a:lnTo>
                <a:lnTo>
                  <a:pt x="215126" y="123544"/>
                </a:lnTo>
                <a:lnTo>
                  <a:pt x="215134" y="114185"/>
                </a:lnTo>
                <a:lnTo>
                  <a:pt x="215738" y="107818"/>
                </a:lnTo>
                <a:lnTo>
                  <a:pt x="217042" y="100774"/>
                </a:lnTo>
                <a:lnTo>
                  <a:pt x="218135" y="96062"/>
                </a:lnTo>
                <a:lnTo>
                  <a:pt x="197840" y="83781"/>
                </a:lnTo>
                <a:lnTo>
                  <a:pt x="207060" y="64401"/>
                </a:lnTo>
                <a:lnTo>
                  <a:pt x="235922" y="64401"/>
                </a:lnTo>
                <a:lnTo>
                  <a:pt x="237008" y="63128"/>
                </a:lnTo>
                <a:lnTo>
                  <a:pt x="242123" y="58100"/>
                </a:lnTo>
                <a:lnTo>
                  <a:pt x="243895" y="56642"/>
                </a:lnTo>
                <a:lnTo>
                  <a:pt x="224916" y="56642"/>
                </a:lnTo>
                <a:lnTo>
                  <a:pt x="200202" y="47777"/>
                </a:lnTo>
                <a:close/>
              </a:path>
              <a:path w="417195" h="353059">
                <a:moveTo>
                  <a:pt x="363822" y="19710"/>
                </a:moveTo>
                <a:lnTo>
                  <a:pt x="332778" y="19710"/>
                </a:lnTo>
                <a:lnTo>
                  <a:pt x="352259" y="28981"/>
                </a:lnTo>
                <a:lnTo>
                  <a:pt x="344271" y="51282"/>
                </a:lnTo>
                <a:lnTo>
                  <a:pt x="369798" y="79667"/>
                </a:lnTo>
                <a:lnTo>
                  <a:pt x="392849" y="73977"/>
                </a:lnTo>
                <a:lnTo>
                  <a:pt x="407003" y="73977"/>
                </a:lnTo>
                <a:lnTo>
                  <a:pt x="403617" y="64427"/>
                </a:lnTo>
                <a:lnTo>
                  <a:pt x="375869" y="64427"/>
                </a:lnTo>
                <a:lnTo>
                  <a:pt x="371309" y="57886"/>
                </a:lnTo>
                <a:lnTo>
                  <a:pt x="366013" y="51993"/>
                </a:lnTo>
                <a:lnTo>
                  <a:pt x="360032" y="46812"/>
                </a:lnTo>
                <a:lnTo>
                  <a:pt x="368896" y="22123"/>
                </a:lnTo>
                <a:lnTo>
                  <a:pt x="363822" y="19710"/>
                </a:lnTo>
                <a:close/>
              </a:path>
              <a:path w="417195" h="353059">
                <a:moveTo>
                  <a:pt x="235922" y="64401"/>
                </a:moveTo>
                <a:lnTo>
                  <a:pt x="207060" y="64401"/>
                </a:lnTo>
                <a:lnTo>
                  <a:pt x="229387" y="72402"/>
                </a:lnTo>
                <a:lnTo>
                  <a:pt x="232346" y="68592"/>
                </a:lnTo>
                <a:lnTo>
                  <a:pt x="235922" y="64401"/>
                </a:lnTo>
                <a:close/>
              </a:path>
              <a:path w="417195" h="353059">
                <a:moveTo>
                  <a:pt x="401383" y="58127"/>
                </a:moveTo>
                <a:lnTo>
                  <a:pt x="375869" y="64427"/>
                </a:lnTo>
                <a:lnTo>
                  <a:pt x="403617" y="64427"/>
                </a:lnTo>
                <a:lnTo>
                  <a:pt x="401383" y="58127"/>
                </a:lnTo>
                <a:close/>
              </a:path>
              <a:path w="417195" h="353059">
                <a:moveTo>
                  <a:pt x="279171" y="0"/>
                </a:moveTo>
                <a:lnTo>
                  <a:pt x="236219" y="15278"/>
                </a:lnTo>
                <a:lnTo>
                  <a:pt x="242506" y="40805"/>
                </a:lnTo>
                <a:lnTo>
                  <a:pt x="235978" y="45351"/>
                </a:lnTo>
                <a:lnTo>
                  <a:pt x="230098" y="50660"/>
                </a:lnTo>
                <a:lnTo>
                  <a:pt x="224916" y="56642"/>
                </a:lnTo>
                <a:lnTo>
                  <a:pt x="243895" y="56642"/>
                </a:lnTo>
                <a:lnTo>
                  <a:pt x="247675" y="53528"/>
                </a:lnTo>
                <a:lnTo>
                  <a:pt x="253644" y="49428"/>
                </a:lnTo>
                <a:lnTo>
                  <a:pt x="257733" y="46863"/>
                </a:lnTo>
                <a:lnTo>
                  <a:pt x="252044" y="23799"/>
                </a:lnTo>
                <a:lnTo>
                  <a:pt x="272262" y="16611"/>
                </a:lnTo>
                <a:lnTo>
                  <a:pt x="287006" y="16611"/>
                </a:lnTo>
                <a:lnTo>
                  <a:pt x="279171" y="0"/>
                </a:lnTo>
                <a:close/>
              </a:path>
              <a:path w="417195" h="353059">
                <a:moveTo>
                  <a:pt x="322395" y="36881"/>
                </a:moveTo>
                <a:lnTo>
                  <a:pt x="294401" y="36881"/>
                </a:lnTo>
                <a:lnTo>
                  <a:pt x="301593" y="36922"/>
                </a:lnTo>
                <a:lnTo>
                  <a:pt x="308737" y="37595"/>
                </a:lnTo>
                <a:lnTo>
                  <a:pt x="315810" y="38900"/>
                </a:lnTo>
                <a:lnTo>
                  <a:pt x="320522" y="39979"/>
                </a:lnTo>
                <a:lnTo>
                  <a:pt x="322395" y="36881"/>
                </a:lnTo>
                <a:close/>
              </a:path>
              <a:path w="417195" h="353059">
                <a:moveTo>
                  <a:pt x="287006" y="16611"/>
                </a:moveTo>
                <a:lnTo>
                  <a:pt x="272262" y="16611"/>
                </a:lnTo>
                <a:lnTo>
                  <a:pt x="282397" y="38074"/>
                </a:lnTo>
                <a:lnTo>
                  <a:pt x="287185" y="37477"/>
                </a:lnTo>
                <a:lnTo>
                  <a:pt x="294401" y="36881"/>
                </a:lnTo>
                <a:lnTo>
                  <a:pt x="322395" y="36881"/>
                </a:lnTo>
                <a:lnTo>
                  <a:pt x="329622" y="24930"/>
                </a:lnTo>
                <a:lnTo>
                  <a:pt x="314032" y="24930"/>
                </a:lnTo>
                <a:lnTo>
                  <a:pt x="307318" y="23749"/>
                </a:lnTo>
                <a:lnTo>
                  <a:pt x="290372" y="23749"/>
                </a:lnTo>
                <a:lnTo>
                  <a:pt x="287006" y="16611"/>
                </a:lnTo>
                <a:close/>
              </a:path>
              <a:path w="417195" h="353059">
                <a:moveTo>
                  <a:pt x="327609" y="2489"/>
                </a:moveTo>
                <a:lnTo>
                  <a:pt x="314032" y="24930"/>
                </a:lnTo>
                <a:lnTo>
                  <a:pt x="329622" y="24930"/>
                </a:lnTo>
                <a:lnTo>
                  <a:pt x="332778" y="19710"/>
                </a:lnTo>
                <a:lnTo>
                  <a:pt x="363822" y="19710"/>
                </a:lnTo>
                <a:lnTo>
                  <a:pt x="327609" y="2489"/>
                </a:lnTo>
                <a:close/>
              </a:path>
              <a:path w="417195" h="353059">
                <a:moveTo>
                  <a:pt x="298310" y="23152"/>
                </a:moveTo>
                <a:lnTo>
                  <a:pt x="290372" y="23749"/>
                </a:lnTo>
                <a:lnTo>
                  <a:pt x="307318" y="23749"/>
                </a:lnTo>
                <a:lnTo>
                  <a:pt x="306235" y="23558"/>
                </a:lnTo>
                <a:lnTo>
                  <a:pt x="298310" y="2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779285" y="6728283"/>
            <a:ext cx="89088" cy="8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95521" y="6678845"/>
            <a:ext cx="310515" cy="313690"/>
          </a:xfrm>
          <a:custGeom>
            <a:avLst/>
            <a:gdLst/>
            <a:ahLst/>
            <a:cxnLst/>
            <a:rect l="l" t="t" r="r" b="b"/>
            <a:pathLst>
              <a:path w="310515" h="313690">
                <a:moveTo>
                  <a:pt x="105930" y="178638"/>
                </a:moveTo>
                <a:lnTo>
                  <a:pt x="47967" y="212102"/>
                </a:lnTo>
                <a:lnTo>
                  <a:pt x="47967" y="273824"/>
                </a:lnTo>
                <a:lnTo>
                  <a:pt x="0" y="301510"/>
                </a:lnTo>
                <a:lnTo>
                  <a:pt x="6667" y="313067"/>
                </a:lnTo>
                <a:lnTo>
                  <a:pt x="56794" y="284124"/>
                </a:lnTo>
                <a:lnTo>
                  <a:pt x="83451" y="284124"/>
                </a:lnTo>
                <a:lnTo>
                  <a:pt x="61302" y="271335"/>
                </a:lnTo>
                <a:lnTo>
                  <a:pt x="61302" y="219798"/>
                </a:lnTo>
                <a:lnTo>
                  <a:pt x="105930" y="194030"/>
                </a:lnTo>
                <a:lnTo>
                  <a:pt x="132601" y="194030"/>
                </a:lnTo>
                <a:lnTo>
                  <a:pt x="105930" y="178638"/>
                </a:lnTo>
                <a:close/>
              </a:path>
              <a:path w="310515" h="313690">
                <a:moveTo>
                  <a:pt x="83451" y="284124"/>
                </a:moveTo>
                <a:lnTo>
                  <a:pt x="56794" y="284124"/>
                </a:lnTo>
                <a:lnTo>
                  <a:pt x="105930" y="312496"/>
                </a:lnTo>
                <a:lnTo>
                  <a:pt x="132591" y="297103"/>
                </a:lnTo>
                <a:lnTo>
                  <a:pt x="105930" y="297103"/>
                </a:lnTo>
                <a:lnTo>
                  <a:pt x="83451" y="284124"/>
                </a:lnTo>
                <a:close/>
              </a:path>
              <a:path w="310515" h="313690">
                <a:moveTo>
                  <a:pt x="132601" y="194030"/>
                </a:moveTo>
                <a:lnTo>
                  <a:pt x="105930" y="194030"/>
                </a:lnTo>
                <a:lnTo>
                  <a:pt x="150571" y="219798"/>
                </a:lnTo>
                <a:lnTo>
                  <a:pt x="150571" y="271335"/>
                </a:lnTo>
                <a:lnTo>
                  <a:pt x="105930" y="297103"/>
                </a:lnTo>
                <a:lnTo>
                  <a:pt x="132591" y="297103"/>
                </a:lnTo>
                <a:lnTo>
                  <a:pt x="163893" y="279031"/>
                </a:lnTo>
                <a:lnTo>
                  <a:pt x="163893" y="221322"/>
                </a:lnTo>
                <a:lnTo>
                  <a:pt x="185221" y="209003"/>
                </a:lnTo>
                <a:lnTo>
                  <a:pt x="158546" y="209003"/>
                </a:lnTo>
                <a:lnTo>
                  <a:pt x="132601" y="194030"/>
                </a:lnTo>
                <a:close/>
              </a:path>
              <a:path w="310515" h="313690">
                <a:moveTo>
                  <a:pt x="232365" y="197167"/>
                </a:moveTo>
                <a:lnTo>
                  <a:pt x="205714" y="197167"/>
                </a:lnTo>
                <a:lnTo>
                  <a:pt x="256489" y="226491"/>
                </a:lnTo>
                <a:lnTo>
                  <a:pt x="263156" y="214947"/>
                </a:lnTo>
                <a:lnTo>
                  <a:pt x="232365" y="197167"/>
                </a:lnTo>
                <a:close/>
              </a:path>
              <a:path w="310515" h="313690">
                <a:moveTo>
                  <a:pt x="110134" y="0"/>
                </a:moveTo>
                <a:lnTo>
                  <a:pt x="103479" y="11544"/>
                </a:lnTo>
                <a:lnTo>
                  <a:pt x="150571" y="38735"/>
                </a:lnTo>
                <a:lnTo>
                  <a:pt x="150571" y="101485"/>
                </a:lnTo>
                <a:lnTo>
                  <a:pt x="201866" y="131102"/>
                </a:lnTo>
                <a:lnTo>
                  <a:pt x="201866" y="183997"/>
                </a:lnTo>
                <a:lnTo>
                  <a:pt x="158546" y="209003"/>
                </a:lnTo>
                <a:lnTo>
                  <a:pt x="185221" y="209003"/>
                </a:lnTo>
                <a:lnTo>
                  <a:pt x="205714" y="197167"/>
                </a:lnTo>
                <a:lnTo>
                  <a:pt x="232365" y="197167"/>
                </a:lnTo>
                <a:lnTo>
                  <a:pt x="215188" y="187248"/>
                </a:lnTo>
                <a:lnTo>
                  <a:pt x="215188" y="131102"/>
                </a:lnTo>
                <a:lnTo>
                  <a:pt x="235188" y="119557"/>
                </a:lnTo>
                <a:lnTo>
                  <a:pt x="208521" y="119557"/>
                </a:lnTo>
                <a:lnTo>
                  <a:pt x="163893" y="93789"/>
                </a:lnTo>
                <a:lnTo>
                  <a:pt x="163893" y="42252"/>
                </a:lnTo>
                <a:lnTo>
                  <a:pt x="186944" y="28943"/>
                </a:lnTo>
                <a:lnTo>
                  <a:pt x="160286" y="28943"/>
                </a:lnTo>
                <a:lnTo>
                  <a:pt x="110134" y="0"/>
                </a:lnTo>
                <a:close/>
              </a:path>
              <a:path w="310515" h="313690">
                <a:moveTo>
                  <a:pt x="235192" y="16484"/>
                </a:moveTo>
                <a:lnTo>
                  <a:pt x="208521" y="16484"/>
                </a:lnTo>
                <a:lnTo>
                  <a:pt x="253161" y="42252"/>
                </a:lnTo>
                <a:lnTo>
                  <a:pt x="253161" y="93789"/>
                </a:lnTo>
                <a:lnTo>
                  <a:pt x="208521" y="119557"/>
                </a:lnTo>
                <a:lnTo>
                  <a:pt x="235188" y="119557"/>
                </a:lnTo>
                <a:lnTo>
                  <a:pt x="266496" y="101485"/>
                </a:lnTo>
                <a:lnTo>
                  <a:pt x="266496" y="36728"/>
                </a:lnTo>
                <a:lnTo>
                  <a:pt x="281720" y="27940"/>
                </a:lnTo>
                <a:lnTo>
                  <a:pt x="255041" y="27940"/>
                </a:lnTo>
                <a:lnTo>
                  <a:pt x="235192" y="16484"/>
                </a:lnTo>
                <a:close/>
              </a:path>
              <a:path w="310515" h="313690">
                <a:moveTo>
                  <a:pt x="208521" y="1092"/>
                </a:moveTo>
                <a:lnTo>
                  <a:pt x="160286" y="28943"/>
                </a:lnTo>
                <a:lnTo>
                  <a:pt x="186944" y="28943"/>
                </a:lnTo>
                <a:lnTo>
                  <a:pt x="208521" y="16484"/>
                </a:lnTo>
                <a:lnTo>
                  <a:pt x="235192" y="16484"/>
                </a:lnTo>
                <a:lnTo>
                  <a:pt x="208521" y="1092"/>
                </a:lnTo>
                <a:close/>
              </a:path>
              <a:path w="310515" h="313690">
                <a:moveTo>
                  <a:pt x="303453" y="0"/>
                </a:moveTo>
                <a:lnTo>
                  <a:pt x="255041" y="27940"/>
                </a:lnTo>
                <a:lnTo>
                  <a:pt x="281720" y="27940"/>
                </a:lnTo>
                <a:lnTo>
                  <a:pt x="310121" y="11544"/>
                </a:lnTo>
                <a:lnTo>
                  <a:pt x="303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514329" y="66358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282" y="0"/>
                </a:moveTo>
                <a:lnTo>
                  <a:pt x="17273" y="2222"/>
                </a:lnTo>
                <a:lnTo>
                  <a:pt x="8283" y="8283"/>
                </a:lnTo>
                <a:lnTo>
                  <a:pt x="2222" y="17273"/>
                </a:lnTo>
                <a:lnTo>
                  <a:pt x="0" y="28282"/>
                </a:lnTo>
                <a:lnTo>
                  <a:pt x="2222" y="39284"/>
                </a:lnTo>
                <a:lnTo>
                  <a:pt x="8283" y="48271"/>
                </a:lnTo>
                <a:lnTo>
                  <a:pt x="17273" y="54330"/>
                </a:lnTo>
                <a:lnTo>
                  <a:pt x="28282" y="56553"/>
                </a:lnTo>
                <a:lnTo>
                  <a:pt x="39292" y="54330"/>
                </a:lnTo>
                <a:lnTo>
                  <a:pt x="48282" y="48271"/>
                </a:lnTo>
                <a:lnTo>
                  <a:pt x="54343" y="39284"/>
                </a:lnTo>
                <a:lnTo>
                  <a:pt x="56565" y="28282"/>
                </a:lnTo>
                <a:lnTo>
                  <a:pt x="54343" y="17273"/>
                </a:lnTo>
                <a:lnTo>
                  <a:pt x="48282" y="8283"/>
                </a:lnTo>
                <a:lnTo>
                  <a:pt x="39292" y="2222"/>
                </a:lnTo>
                <a:lnTo>
                  <a:pt x="28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32169" y="69793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282" y="0"/>
                </a:moveTo>
                <a:lnTo>
                  <a:pt x="17273" y="2222"/>
                </a:lnTo>
                <a:lnTo>
                  <a:pt x="8283" y="8283"/>
                </a:lnTo>
                <a:lnTo>
                  <a:pt x="2222" y="17273"/>
                </a:lnTo>
                <a:lnTo>
                  <a:pt x="0" y="28282"/>
                </a:lnTo>
                <a:lnTo>
                  <a:pt x="2222" y="39284"/>
                </a:lnTo>
                <a:lnTo>
                  <a:pt x="8283" y="48271"/>
                </a:lnTo>
                <a:lnTo>
                  <a:pt x="17273" y="54330"/>
                </a:lnTo>
                <a:lnTo>
                  <a:pt x="28282" y="56553"/>
                </a:lnTo>
                <a:lnTo>
                  <a:pt x="39292" y="54330"/>
                </a:lnTo>
                <a:lnTo>
                  <a:pt x="48282" y="48271"/>
                </a:lnTo>
                <a:lnTo>
                  <a:pt x="54343" y="39284"/>
                </a:lnTo>
                <a:lnTo>
                  <a:pt x="56565" y="28282"/>
                </a:lnTo>
                <a:lnTo>
                  <a:pt x="54343" y="17273"/>
                </a:lnTo>
                <a:lnTo>
                  <a:pt x="48282" y="8283"/>
                </a:lnTo>
                <a:lnTo>
                  <a:pt x="39292" y="2222"/>
                </a:lnTo>
                <a:lnTo>
                  <a:pt x="28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735419" y="6634755"/>
            <a:ext cx="387350" cy="382905"/>
          </a:xfrm>
          <a:custGeom>
            <a:avLst/>
            <a:gdLst/>
            <a:ahLst/>
            <a:cxnLst/>
            <a:rect l="l" t="t" r="r" b="b"/>
            <a:pathLst>
              <a:path w="387350" h="382904">
                <a:moveTo>
                  <a:pt x="49669" y="69519"/>
                </a:moveTo>
                <a:lnTo>
                  <a:pt x="0" y="69519"/>
                </a:lnTo>
                <a:lnTo>
                  <a:pt x="0" y="84416"/>
                </a:lnTo>
                <a:lnTo>
                  <a:pt x="44704" y="84416"/>
                </a:lnTo>
                <a:lnTo>
                  <a:pt x="44704" y="104279"/>
                </a:lnTo>
                <a:lnTo>
                  <a:pt x="0" y="104279"/>
                </a:lnTo>
                <a:lnTo>
                  <a:pt x="0" y="119176"/>
                </a:lnTo>
                <a:lnTo>
                  <a:pt x="44704" y="119176"/>
                </a:lnTo>
                <a:lnTo>
                  <a:pt x="44704" y="134073"/>
                </a:lnTo>
                <a:lnTo>
                  <a:pt x="0" y="134073"/>
                </a:lnTo>
                <a:lnTo>
                  <a:pt x="0" y="148970"/>
                </a:lnTo>
                <a:lnTo>
                  <a:pt x="44704" y="148970"/>
                </a:lnTo>
                <a:lnTo>
                  <a:pt x="44704" y="168833"/>
                </a:lnTo>
                <a:lnTo>
                  <a:pt x="0" y="168833"/>
                </a:lnTo>
                <a:lnTo>
                  <a:pt x="0" y="183730"/>
                </a:lnTo>
                <a:lnTo>
                  <a:pt x="44704" y="183730"/>
                </a:lnTo>
                <a:lnTo>
                  <a:pt x="44704" y="203606"/>
                </a:lnTo>
                <a:lnTo>
                  <a:pt x="0" y="203606"/>
                </a:lnTo>
                <a:lnTo>
                  <a:pt x="0" y="218503"/>
                </a:lnTo>
                <a:lnTo>
                  <a:pt x="44704" y="218503"/>
                </a:lnTo>
                <a:lnTo>
                  <a:pt x="44704" y="233400"/>
                </a:lnTo>
                <a:lnTo>
                  <a:pt x="0" y="233400"/>
                </a:lnTo>
                <a:lnTo>
                  <a:pt x="0" y="248297"/>
                </a:lnTo>
                <a:lnTo>
                  <a:pt x="44704" y="248297"/>
                </a:lnTo>
                <a:lnTo>
                  <a:pt x="44704" y="268160"/>
                </a:lnTo>
                <a:lnTo>
                  <a:pt x="0" y="268160"/>
                </a:lnTo>
                <a:lnTo>
                  <a:pt x="0" y="283057"/>
                </a:lnTo>
                <a:lnTo>
                  <a:pt x="44704" y="283057"/>
                </a:lnTo>
                <a:lnTo>
                  <a:pt x="44704" y="302920"/>
                </a:lnTo>
                <a:lnTo>
                  <a:pt x="0" y="302920"/>
                </a:lnTo>
                <a:lnTo>
                  <a:pt x="0" y="317817"/>
                </a:lnTo>
                <a:lnTo>
                  <a:pt x="46253" y="317817"/>
                </a:lnTo>
                <a:lnTo>
                  <a:pt x="69532" y="338251"/>
                </a:lnTo>
                <a:lnTo>
                  <a:pt x="69532" y="382371"/>
                </a:lnTo>
                <a:lnTo>
                  <a:pt x="84429" y="382371"/>
                </a:lnTo>
                <a:lnTo>
                  <a:pt x="84429" y="342645"/>
                </a:lnTo>
                <a:lnTo>
                  <a:pt x="314553" y="342645"/>
                </a:lnTo>
                <a:lnTo>
                  <a:pt x="327423" y="327748"/>
                </a:lnTo>
                <a:lnTo>
                  <a:pt x="80149" y="327748"/>
                </a:lnTo>
                <a:lnTo>
                  <a:pt x="59601" y="309714"/>
                </a:lnTo>
                <a:lnTo>
                  <a:pt x="59601" y="82207"/>
                </a:lnTo>
                <a:lnTo>
                  <a:pt x="69997" y="71005"/>
                </a:lnTo>
                <a:lnTo>
                  <a:pt x="49669" y="71005"/>
                </a:lnTo>
                <a:lnTo>
                  <a:pt x="49669" y="69519"/>
                </a:lnTo>
                <a:close/>
              </a:path>
              <a:path w="387350" h="382904">
                <a:moveTo>
                  <a:pt x="114223" y="342645"/>
                </a:moveTo>
                <a:lnTo>
                  <a:pt x="99326" y="342645"/>
                </a:lnTo>
                <a:lnTo>
                  <a:pt x="99326" y="382371"/>
                </a:lnTo>
                <a:lnTo>
                  <a:pt x="114223" y="382371"/>
                </a:lnTo>
                <a:lnTo>
                  <a:pt x="114223" y="342645"/>
                </a:lnTo>
                <a:close/>
              </a:path>
              <a:path w="387350" h="382904">
                <a:moveTo>
                  <a:pt x="148983" y="342645"/>
                </a:moveTo>
                <a:lnTo>
                  <a:pt x="134086" y="342645"/>
                </a:lnTo>
                <a:lnTo>
                  <a:pt x="134086" y="382371"/>
                </a:lnTo>
                <a:lnTo>
                  <a:pt x="148983" y="382371"/>
                </a:lnTo>
                <a:lnTo>
                  <a:pt x="148983" y="342645"/>
                </a:lnTo>
                <a:close/>
              </a:path>
              <a:path w="387350" h="382904">
                <a:moveTo>
                  <a:pt x="178777" y="342645"/>
                </a:moveTo>
                <a:lnTo>
                  <a:pt x="163880" y="342645"/>
                </a:lnTo>
                <a:lnTo>
                  <a:pt x="163880" y="382371"/>
                </a:lnTo>
                <a:lnTo>
                  <a:pt x="178777" y="382371"/>
                </a:lnTo>
                <a:lnTo>
                  <a:pt x="178777" y="342645"/>
                </a:lnTo>
                <a:close/>
              </a:path>
              <a:path w="387350" h="382904">
                <a:moveTo>
                  <a:pt x="213550" y="342645"/>
                </a:moveTo>
                <a:lnTo>
                  <a:pt x="198640" y="342645"/>
                </a:lnTo>
                <a:lnTo>
                  <a:pt x="198640" y="382371"/>
                </a:lnTo>
                <a:lnTo>
                  <a:pt x="213550" y="382371"/>
                </a:lnTo>
                <a:lnTo>
                  <a:pt x="213550" y="342645"/>
                </a:lnTo>
                <a:close/>
              </a:path>
              <a:path w="387350" h="382904">
                <a:moveTo>
                  <a:pt x="248310" y="342645"/>
                </a:moveTo>
                <a:lnTo>
                  <a:pt x="233413" y="342645"/>
                </a:lnTo>
                <a:lnTo>
                  <a:pt x="233413" y="382371"/>
                </a:lnTo>
                <a:lnTo>
                  <a:pt x="248310" y="382371"/>
                </a:lnTo>
                <a:lnTo>
                  <a:pt x="248310" y="342645"/>
                </a:lnTo>
                <a:close/>
              </a:path>
              <a:path w="387350" h="382904">
                <a:moveTo>
                  <a:pt x="278104" y="342645"/>
                </a:moveTo>
                <a:lnTo>
                  <a:pt x="263207" y="342645"/>
                </a:lnTo>
                <a:lnTo>
                  <a:pt x="263207" y="382371"/>
                </a:lnTo>
                <a:lnTo>
                  <a:pt x="278104" y="382371"/>
                </a:lnTo>
                <a:lnTo>
                  <a:pt x="278104" y="342645"/>
                </a:lnTo>
                <a:close/>
              </a:path>
              <a:path w="387350" h="382904">
                <a:moveTo>
                  <a:pt x="312864" y="342645"/>
                </a:moveTo>
                <a:lnTo>
                  <a:pt x="297967" y="342645"/>
                </a:lnTo>
                <a:lnTo>
                  <a:pt x="297967" y="382371"/>
                </a:lnTo>
                <a:lnTo>
                  <a:pt x="312864" y="382371"/>
                </a:lnTo>
                <a:lnTo>
                  <a:pt x="312864" y="342645"/>
                </a:lnTo>
                <a:close/>
              </a:path>
              <a:path w="387350" h="382904">
                <a:moveTo>
                  <a:pt x="325490" y="59588"/>
                </a:moveTo>
                <a:lnTo>
                  <a:pt x="307276" y="59588"/>
                </a:lnTo>
                <a:lnTo>
                  <a:pt x="322795" y="81648"/>
                </a:lnTo>
                <a:lnTo>
                  <a:pt x="322795" y="310311"/>
                </a:lnTo>
                <a:lnTo>
                  <a:pt x="307733" y="327748"/>
                </a:lnTo>
                <a:lnTo>
                  <a:pt x="327423" y="327748"/>
                </a:lnTo>
                <a:lnTo>
                  <a:pt x="336003" y="317817"/>
                </a:lnTo>
                <a:lnTo>
                  <a:pt x="387350" y="317817"/>
                </a:lnTo>
                <a:lnTo>
                  <a:pt x="387350" y="302920"/>
                </a:lnTo>
                <a:lnTo>
                  <a:pt x="337693" y="302920"/>
                </a:lnTo>
                <a:lnTo>
                  <a:pt x="337693" y="283057"/>
                </a:lnTo>
                <a:lnTo>
                  <a:pt x="387350" y="283057"/>
                </a:lnTo>
                <a:lnTo>
                  <a:pt x="387350" y="268160"/>
                </a:lnTo>
                <a:lnTo>
                  <a:pt x="337693" y="268160"/>
                </a:lnTo>
                <a:lnTo>
                  <a:pt x="337693" y="248297"/>
                </a:lnTo>
                <a:lnTo>
                  <a:pt x="387350" y="248297"/>
                </a:lnTo>
                <a:lnTo>
                  <a:pt x="387350" y="233400"/>
                </a:lnTo>
                <a:lnTo>
                  <a:pt x="337693" y="233400"/>
                </a:lnTo>
                <a:lnTo>
                  <a:pt x="337693" y="218503"/>
                </a:lnTo>
                <a:lnTo>
                  <a:pt x="387350" y="218503"/>
                </a:lnTo>
                <a:lnTo>
                  <a:pt x="387350" y="203606"/>
                </a:lnTo>
                <a:lnTo>
                  <a:pt x="337693" y="203606"/>
                </a:lnTo>
                <a:lnTo>
                  <a:pt x="337693" y="183730"/>
                </a:lnTo>
                <a:lnTo>
                  <a:pt x="382384" y="183730"/>
                </a:lnTo>
                <a:lnTo>
                  <a:pt x="382384" y="168833"/>
                </a:lnTo>
                <a:lnTo>
                  <a:pt x="337693" y="168833"/>
                </a:lnTo>
                <a:lnTo>
                  <a:pt x="337693" y="153936"/>
                </a:lnTo>
                <a:lnTo>
                  <a:pt x="382384" y="153936"/>
                </a:lnTo>
                <a:lnTo>
                  <a:pt x="382384" y="139039"/>
                </a:lnTo>
                <a:lnTo>
                  <a:pt x="337693" y="139039"/>
                </a:lnTo>
                <a:lnTo>
                  <a:pt x="337693" y="119176"/>
                </a:lnTo>
                <a:lnTo>
                  <a:pt x="382384" y="119176"/>
                </a:lnTo>
                <a:lnTo>
                  <a:pt x="382384" y="104279"/>
                </a:lnTo>
                <a:lnTo>
                  <a:pt x="337693" y="104279"/>
                </a:lnTo>
                <a:lnTo>
                  <a:pt x="337693" y="84416"/>
                </a:lnTo>
                <a:lnTo>
                  <a:pt x="382384" y="84416"/>
                </a:lnTo>
                <a:lnTo>
                  <a:pt x="382384" y="69875"/>
                </a:lnTo>
                <a:lnTo>
                  <a:pt x="332727" y="69875"/>
                </a:lnTo>
                <a:lnTo>
                  <a:pt x="325490" y="59588"/>
                </a:lnTo>
                <a:close/>
              </a:path>
              <a:path w="387350" h="382904">
                <a:moveTo>
                  <a:pt x="84429" y="0"/>
                </a:moveTo>
                <a:lnTo>
                  <a:pt x="69532" y="0"/>
                </a:lnTo>
                <a:lnTo>
                  <a:pt x="69532" y="49606"/>
                </a:lnTo>
                <a:lnTo>
                  <a:pt x="49669" y="71005"/>
                </a:lnTo>
                <a:lnTo>
                  <a:pt x="69997" y="71005"/>
                </a:lnTo>
                <a:lnTo>
                  <a:pt x="80594" y="59588"/>
                </a:lnTo>
                <a:lnTo>
                  <a:pt x="325490" y="59588"/>
                </a:lnTo>
                <a:lnTo>
                  <a:pt x="315010" y="44691"/>
                </a:lnTo>
                <a:lnTo>
                  <a:pt x="84429" y="44691"/>
                </a:lnTo>
                <a:lnTo>
                  <a:pt x="84429" y="0"/>
                </a:lnTo>
                <a:close/>
              </a:path>
              <a:path w="387350" h="382904">
                <a:moveTo>
                  <a:pt x="382384" y="69519"/>
                </a:moveTo>
                <a:lnTo>
                  <a:pt x="332727" y="69519"/>
                </a:lnTo>
                <a:lnTo>
                  <a:pt x="332727" y="69875"/>
                </a:lnTo>
                <a:lnTo>
                  <a:pt x="382384" y="69875"/>
                </a:lnTo>
                <a:lnTo>
                  <a:pt x="382384" y="69519"/>
                </a:lnTo>
                <a:close/>
              </a:path>
              <a:path w="387350" h="382904">
                <a:moveTo>
                  <a:pt x="119189" y="0"/>
                </a:moveTo>
                <a:lnTo>
                  <a:pt x="104292" y="0"/>
                </a:lnTo>
                <a:lnTo>
                  <a:pt x="104292" y="44691"/>
                </a:lnTo>
                <a:lnTo>
                  <a:pt x="119189" y="44691"/>
                </a:lnTo>
                <a:lnTo>
                  <a:pt x="119189" y="0"/>
                </a:lnTo>
                <a:close/>
              </a:path>
              <a:path w="387350" h="382904">
                <a:moveTo>
                  <a:pt x="153949" y="0"/>
                </a:moveTo>
                <a:lnTo>
                  <a:pt x="139052" y="0"/>
                </a:lnTo>
                <a:lnTo>
                  <a:pt x="139052" y="44691"/>
                </a:lnTo>
                <a:lnTo>
                  <a:pt x="153949" y="44691"/>
                </a:lnTo>
                <a:lnTo>
                  <a:pt x="153949" y="0"/>
                </a:lnTo>
                <a:close/>
              </a:path>
              <a:path w="387350" h="382904">
                <a:moveTo>
                  <a:pt x="183743" y="0"/>
                </a:moveTo>
                <a:lnTo>
                  <a:pt x="168846" y="0"/>
                </a:lnTo>
                <a:lnTo>
                  <a:pt x="168846" y="44691"/>
                </a:lnTo>
                <a:lnTo>
                  <a:pt x="183743" y="44691"/>
                </a:lnTo>
                <a:lnTo>
                  <a:pt x="183743" y="0"/>
                </a:lnTo>
                <a:close/>
              </a:path>
              <a:path w="387350" h="382904">
                <a:moveTo>
                  <a:pt x="218516" y="0"/>
                </a:moveTo>
                <a:lnTo>
                  <a:pt x="203606" y="0"/>
                </a:lnTo>
                <a:lnTo>
                  <a:pt x="203606" y="44691"/>
                </a:lnTo>
                <a:lnTo>
                  <a:pt x="218516" y="44691"/>
                </a:lnTo>
                <a:lnTo>
                  <a:pt x="218516" y="0"/>
                </a:lnTo>
                <a:close/>
              </a:path>
              <a:path w="387350" h="382904">
                <a:moveTo>
                  <a:pt x="248310" y="0"/>
                </a:moveTo>
                <a:lnTo>
                  <a:pt x="233413" y="0"/>
                </a:lnTo>
                <a:lnTo>
                  <a:pt x="233413" y="44691"/>
                </a:lnTo>
                <a:lnTo>
                  <a:pt x="248310" y="44691"/>
                </a:lnTo>
                <a:lnTo>
                  <a:pt x="248310" y="0"/>
                </a:lnTo>
                <a:close/>
              </a:path>
              <a:path w="387350" h="382904">
                <a:moveTo>
                  <a:pt x="283070" y="0"/>
                </a:moveTo>
                <a:lnTo>
                  <a:pt x="268173" y="0"/>
                </a:lnTo>
                <a:lnTo>
                  <a:pt x="268173" y="44691"/>
                </a:lnTo>
                <a:lnTo>
                  <a:pt x="283070" y="44691"/>
                </a:lnTo>
                <a:lnTo>
                  <a:pt x="283070" y="0"/>
                </a:lnTo>
                <a:close/>
              </a:path>
              <a:path w="387350" h="382904">
                <a:moveTo>
                  <a:pt x="312864" y="0"/>
                </a:moveTo>
                <a:lnTo>
                  <a:pt x="297967" y="0"/>
                </a:lnTo>
                <a:lnTo>
                  <a:pt x="297967" y="44691"/>
                </a:lnTo>
                <a:lnTo>
                  <a:pt x="312864" y="44691"/>
                </a:lnTo>
                <a:lnTo>
                  <a:pt x="312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813226" y="689775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688" y="0"/>
                </a:moveTo>
                <a:lnTo>
                  <a:pt x="15076" y="1941"/>
                </a:lnTo>
                <a:lnTo>
                  <a:pt x="7229" y="7234"/>
                </a:lnTo>
                <a:lnTo>
                  <a:pt x="1939" y="15082"/>
                </a:lnTo>
                <a:lnTo>
                  <a:pt x="0" y="24688"/>
                </a:lnTo>
                <a:lnTo>
                  <a:pt x="1939" y="34300"/>
                </a:lnTo>
                <a:lnTo>
                  <a:pt x="7229" y="42148"/>
                </a:lnTo>
                <a:lnTo>
                  <a:pt x="15076" y="47438"/>
                </a:lnTo>
                <a:lnTo>
                  <a:pt x="24688" y="49377"/>
                </a:lnTo>
                <a:lnTo>
                  <a:pt x="34300" y="47438"/>
                </a:lnTo>
                <a:lnTo>
                  <a:pt x="42148" y="42148"/>
                </a:lnTo>
                <a:lnTo>
                  <a:pt x="47438" y="34300"/>
                </a:lnTo>
                <a:lnTo>
                  <a:pt x="47491" y="34036"/>
                </a:lnTo>
                <a:lnTo>
                  <a:pt x="19532" y="34036"/>
                </a:lnTo>
                <a:lnTo>
                  <a:pt x="15341" y="29845"/>
                </a:lnTo>
                <a:lnTo>
                  <a:pt x="15341" y="19545"/>
                </a:lnTo>
                <a:lnTo>
                  <a:pt x="19532" y="15354"/>
                </a:lnTo>
                <a:lnTo>
                  <a:pt x="47492" y="15354"/>
                </a:lnTo>
                <a:lnTo>
                  <a:pt x="47438" y="15082"/>
                </a:lnTo>
                <a:lnTo>
                  <a:pt x="42148" y="7234"/>
                </a:lnTo>
                <a:lnTo>
                  <a:pt x="34300" y="1941"/>
                </a:lnTo>
                <a:lnTo>
                  <a:pt x="24688" y="0"/>
                </a:lnTo>
                <a:close/>
              </a:path>
              <a:path w="49529" h="49529">
                <a:moveTo>
                  <a:pt x="47492" y="15354"/>
                </a:moveTo>
                <a:lnTo>
                  <a:pt x="29844" y="15354"/>
                </a:lnTo>
                <a:lnTo>
                  <a:pt x="34035" y="19545"/>
                </a:lnTo>
                <a:lnTo>
                  <a:pt x="34035" y="29845"/>
                </a:lnTo>
                <a:lnTo>
                  <a:pt x="29844" y="34036"/>
                </a:lnTo>
                <a:lnTo>
                  <a:pt x="47491" y="34036"/>
                </a:lnTo>
                <a:lnTo>
                  <a:pt x="49377" y="24688"/>
                </a:lnTo>
                <a:lnTo>
                  <a:pt x="47492" y="1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96242" y="6714736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688" y="0"/>
                </a:moveTo>
                <a:lnTo>
                  <a:pt x="15076" y="1941"/>
                </a:lnTo>
                <a:lnTo>
                  <a:pt x="7229" y="7234"/>
                </a:lnTo>
                <a:lnTo>
                  <a:pt x="1939" y="15082"/>
                </a:lnTo>
                <a:lnTo>
                  <a:pt x="0" y="24688"/>
                </a:lnTo>
                <a:lnTo>
                  <a:pt x="1939" y="34300"/>
                </a:lnTo>
                <a:lnTo>
                  <a:pt x="7229" y="42148"/>
                </a:lnTo>
                <a:lnTo>
                  <a:pt x="15076" y="47438"/>
                </a:lnTo>
                <a:lnTo>
                  <a:pt x="24688" y="49377"/>
                </a:lnTo>
                <a:lnTo>
                  <a:pt x="34300" y="47438"/>
                </a:lnTo>
                <a:lnTo>
                  <a:pt x="42148" y="42148"/>
                </a:lnTo>
                <a:lnTo>
                  <a:pt x="47438" y="34300"/>
                </a:lnTo>
                <a:lnTo>
                  <a:pt x="47491" y="34036"/>
                </a:lnTo>
                <a:lnTo>
                  <a:pt x="19532" y="34036"/>
                </a:lnTo>
                <a:lnTo>
                  <a:pt x="15354" y="29844"/>
                </a:lnTo>
                <a:lnTo>
                  <a:pt x="15354" y="19545"/>
                </a:lnTo>
                <a:lnTo>
                  <a:pt x="19532" y="15354"/>
                </a:lnTo>
                <a:lnTo>
                  <a:pt x="47492" y="15354"/>
                </a:lnTo>
                <a:lnTo>
                  <a:pt x="47438" y="15082"/>
                </a:lnTo>
                <a:lnTo>
                  <a:pt x="42148" y="7234"/>
                </a:lnTo>
                <a:lnTo>
                  <a:pt x="34300" y="1941"/>
                </a:lnTo>
                <a:lnTo>
                  <a:pt x="24688" y="0"/>
                </a:lnTo>
                <a:close/>
              </a:path>
              <a:path w="49529" h="49529">
                <a:moveTo>
                  <a:pt x="47492" y="15354"/>
                </a:moveTo>
                <a:lnTo>
                  <a:pt x="29844" y="15354"/>
                </a:lnTo>
                <a:lnTo>
                  <a:pt x="34035" y="19545"/>
                </a:lnTo>
                <a:lnTo>
                  <a:pt x="34035" y="29844"/>
                </a:lnTo>
                <a:lnTo>
                  <a:pt x="29844" y="34036"/>
                </a:lnTo>
                <a:lnTo>
                  <a:pt x="47491" y="34036"/>
                </a:lnTo>
                <a:lnTo>
                  <a:pt x="49377" y="24688"/>
                </a:lnTo>
                <a:lnTo>
                  <a:pt x="47492" y="1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974" y="355051"/>
            <a:ext cx="4346051" cy="108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hyperlink" Target="http://www.lpdp.kemenkeu.go.id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hyperlink" Target="http://www.lpdp.kemenkeu.go.id/rispr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9" Type="http://schemas.openxmlformats.org/officeDocument/2006/relationships/image" Target="../media/image119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34" Type="http://schemas.openxmlformats.org/officeDocument/2006/relationships/image" Target="../media/image11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31" Type="http://schemas.openxmlformats.org/officeDocument/2006/relationships/image" Target="../media/image11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146" y="1287877"/>
            <a:ext cx="1304925" cy="1283970"/>
          </a:xfrm>
          <a:custGeom>
            <a:avLst/>
            <a:gdLst/>
            <a:ahLst/>
            <a:cxnLst/>
            <a:rect l="l" t="t" r="r" b="b"/>
            <a:pathLst>
              <a:path w="1304925" h="1283970">
                <a:moveTo>
                  <a:pt x="1304302" y="0"/>
                </a:moveTo>
                <a:lnTo>
                  <a:pt x="0" y="0"/>
                </a:lnTo>
                <a:lnTo>
                  <a:pt x="641857" y="641858"/>
                </a:lnTo>
                <a:lnTo>
                  <a:pt x="0" y="1283703"/>
                </a:lnTo>
                <a:lnTo>
                  <a:pt x="1304302" y="1283703"/>
                </a:lnTo>
                <a:lnTo>
                  <a:pt x="662444" y="641858"/>
                </a:lnTo>
                <a:lnTo>
                  <a:pt x="1304302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1023" y="1370363"/>
            <a:ext cx="964565" cy="1195705"/>
          </a:xfrm>
          <a:custGeom>
            <a:avLst/>
            <a:gdLst/>
            <a:ahLst/>
            <a:cxnLst/>
            <a:rect l="l" t="t" r="r" b="b"/>
            <a:pathLst>
              <a:path w="964564" h="1195705">
                <a:moveTo>
                  <a:pt x="597839" y="0"/>
                </a:moveTo>
                <a:lnTo>
                  <a:pt x="595857" y="49031"/>
                </a:lnTo>
                <a:lnTo>
                  <a:pt x="590014" y="96971"/>
                </a:lnTo>
                <a:lnTo>
                  <a:pt x="580464" y="143666"/>
                </a:lnTo>
                <a:lnTo>
                  <a:pt x="567361" y="188962"/>
                </a:lnTo>
                <a:lnTo>
                  <a:pt x="550858" y="232704"/>
                </a:lnTo>
                <a:lnTo>
                  <a:pt x="531109" y="274740"/>
                </a:lnTo>
                <a:lnTo>
                  <a:pt x="508268" y="314915"/>
                </a:lnTo>
                <a:lnTo>
                  <a:pt x="482490" y="353075"/>
                </a:lnTo>
                <a:lnTo>
                  <a:pt x="453928" y="389066"/>
                </a:lnTo>
                <a:lnTo>
                  <a:pt x="422735" y="422735"/>
                </a:lnTo>
                <a:lnTo>
                  <a:pt x="389066" y="453928"/>
                </a:lnTo>
                <a:lnTo>
                  <a:pt x="353075" y="482490"/>
                </a:lnTo>
                <a:lnTo>
                  <a:pt x="314915" y="508268"/>
                </a:lnTo>
                <a:lnTo>
                  <a:pt x="274740" y="531109"/>
                </a:lnTo>
                <a:lnTo>
                  <a:pt x="232704" y="550858"/>
                </a:lnTo>
                <a:lnTo>
                  <a:pt x="188962" y="567361"/>
                </a:lnTo>
                <a:lnTo>
                  <a:pt x="143666" y="580464"/>
                </a:lnTo>
                <a:lnTo>
                  <a:pt x="96971" y="590014"/>
                </a:lnTo>
                <a:lnTo>
                  <a:pt x="49031" y="595857"/>
                </a:lnTo>
                <a:lnTo>
                  <a:pt x="0" y="597839"/>
                </a:lnTo>
                <a:lnTo>
                  <a:pt x="49031" y="599821"/>
                </a:lnTo>
                <a:lnTo>
                  <a:pt x="96971" y="605664"/>
                </a:lnTo>
                <a:lnTo>
                  <a:pt x="143666" y="615214"/>
                </a:lnTo>
                <a:lnTo>
                  <a:pt x="188962" y="628318"/>
                </a:lnTo>
                <a:lnTo>
                  <a:pt x="232704" y="644821"/>
                </a:lnTo>
                <a:lnTo>
                  <a:pt x="274740" y="664570"/>
                </a:lnTo>
                <a:lnTo>
                  <a:pt x="314915" y="687410"/>
                </a:lnTo>
                <a:lnTo>
                  <a:pt x="353075" y="713189"/>
                </a:lnTo>
                <a:lnTo>
                  <a:pt x="389066" y="741751"/>
                </a:lnTo>
                <a:lnTo>
                  <a:pt x="422735" y="772944"/>
                </a:lnTo>
                <a:lnTo>
                  <a:pt x="453928" y="806613"/>
                </a:lnTo>
                <a:lnTo>
                  <a:pt x="482490" y="842604"/>
                </a:lnTo>
                <a:lnTo>
                  <a:pt x="508268" y="880764"/>
                </a:lnTo>
                <a:lnTo>
                  <a:pt x="531109" y="920939"/>
                </a:lnTo>
                <a:lnTo>
                  <a:pt x="550858" y="962974"/>
                </a:lnTo>
                <a:lnTo>
                  <a:pt x="567361" y="1006717"/>
                </a:lnTo>
                <a:lnTo>
                  <a:pt x="580464" y="1052012"/>
                </a:lnTo>
                <a:lnTo>
                  <a:pt x="590014" y="1098707"/>
                </a:lnTo>
                <a:lnTo>
                  <a:pt x="595857" y="1146647"/>
                </a:lnTo>
                <a:lnTo>
                  <a:pt x="597839" y="1195679"/>
                </a:lnTo>
                <a:lnTo>
                  <a:pt x="599821" y="1146647"/>
                </a:lnTo>
                <a:lnTo>
                  <a:pt x="605664" y="1098707"/>
                </a:lnTo>
                <a:lnTo>
                  <a:pt x="615214" y="1052012"/>
                </a:lnTo>
                <a:lnTo>
                  <a:pt x="628318" y="1006717"/>
                </a:lnTo>
                <a:lnTo>
                  <a:pt x="644821" y="962974"/>
                </a:lnTo>
                <a:lnTo>
                  <a:pt x="664570" y="920939"/>
                </a:lnTo>
                <a:lnTo>
                  <a:pt x="687410" y="880764"/>
                </a:lnTo>
                <a:lnTo>
                  <a:pt x="713189" y="842604"/>
                </a:lnTo>
                <a:lnTo>
                  <a:pt x="741751" y="806613"/>
                </a:lnTo>
                <a:lnTo>
                  <a:pt x="772944" y="772944"/>
                </a:lnTo>
                <a:lnTo>
                  <a:pt x="806613" y="741751"/>
                </a:lnTo>
                <a:lnTo>
                  <a:pt x="842604" y="713189"/>
                </a:lnTo>
                <a:lnTo>
                  <a:pt x="880764" y="687410"/>
                </a:lnTo>
                <a:lnTo>
                  <a:pt x="920939" y="664570"/>
                </a:lnTo>
                <a:lnTo>
                  <a:pt x="962974" y="644821"/>
                </a:lnTo>
                <a:lnTo>
                  <a:pt x="964281" y="644328"/>
                </a:lnTo>
                <a:lnTo>
                  <a:pt x="964281" y="551351"/>
                </a:lnTo>
                <a:lnTo>
                  <a:pt x="920939" y="531109"/>
                </a:lnTo>
                <a:lnTo>
                  <a:pt x="880764" y="508268"/>
                </a:lnTo>
                <a:lnTo>
                  <a:pt x="842604" y="482490"/>
                </a:lnTo>
                <a:lnTo>
                  <a:pt x="806613" y="453928"/>
                </a:lnTo>
                <a:lnTo>
                  <a:pt x="772944" y="422735"/>
                </a:lnTo>
                <a:lnTo>
                  <a:pt x="741751" y="389066"/>
                </a:lnTo>
                <a:lnTo>
                  <a:pt x="713189" y="353075"/>
                </a:lnTo>
                <a:lnTo>
                  <a:pt x="687410" y="314915"/>
                </a:lnTo>
                <a:lnTo>
                  <a:pt x="664570" y="274740"/>
                </a:lnTo>
                <a:lnTo>
                  <a:pt x="644821" y="232704"/>
                </a:lnTo>
                <a:lnTo>
                  <a:pt x="628318" y="188962"/>
                </a:lnTo>
                <a:lnTo>
                  <a:pt x="615214" y="143666"/>
                </a:lnTo>
                <a:lnTo>
                  <a:pt x="605664" y="96971"/>
                </a:lnTo>
                <a:lnTo>
                  <a:pt x="599821" y="49031"/>
                </a:lnTo>
                <a:lnTo>
                  <a:pt x="597839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8452" y="1287868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0" y="0"/>
                </a:moveTo>
                <a:lnTo>
                  <a:pt x="1283703" y="0"/>
                </a:lnTo>
                <a:lnTo>
                  <a:pt x="1283703" y="1283703"/>
                </a:lnTo>
                <a:lnTo>
                  <a:pt x="0" y="1283703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9174" y="2570568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0" y="0"/>
                </a:moveTo>
                <a:lnTo>
                  <a:pt x="1283703" y="0"/>
                </a:lnTo>
                <a:lnTo>
                  <a:pt x="1283703" y="1283703"/>
                </a:lnTo>
                <a:lnTo>
                  <a:pt x="0" y="1283703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1445" y="1735153"/>
            <a:ext cx="150495" cy="212725"/>
          </a:xfrm>
          <a:custGeom>
            <a:avLst/>
            <a:gdLst/>
            <a:ahLst/>
            <a:cxnLst/>
            <a:rect l="l" t="t" r="r" b="b"/>
            <a:pathLst>
              <a:path w="150494" h="212725">
                <a:moveTo>
                  <a:pt x="150101" y="212648"/>
                </a:moveTo>
                <a:lnTo>
                  <a:pt x="59499" y="174904"/>
                </a:lnTo>
                <a:lnTo>
                  <a:pt x="16238" y="139276"/>
                </a:lnTo>
                <a:lnTo>
                  <a:pt x="0" y="85636"/>
                </a:lnTo>
                <a:lnTo>
                  <a:pt x="0" y="0"/>
                </a:lnTo>
                <a:lnTo>
                  <a:pt x="90589" y="37744"/>
                </a:lnTo>
                <a:lnTo>
                  <a:pt x="133861" y="73367"/>
                </a:lnTo>
                <a:lnTo>
                  <a:pt x="150101" y="127012"/>
                </a:lnTo>
                <a:lnTo>
                  <a:pt x="150101" y="212648"/>
                </a:lnTo>
                <a:close/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1445" y="1901678"/>
            <a:ext cx="150495" cy="212725"/>
          </a:xfrm>
          <a:custGeom>
            <a:avLst/>
            <a:gdLst/>
            <a:ahLst/>
            <a:cxnLst/>
            <a:rect l="l" t="t" r="r" b="b"/>
            <a:pathLst>
              <a:path w="150494" h="212725">
                <a:moveTo>
                  <a:pt x="150101" y="212648"/>
                </a:moveTo>
                <a:lnTo>
                  <a:pt x="59499" y="174904"/>
                </a:lnTo>
                <a:lnTo>
                  <a:pt x="16238" y="139276"/>
                </a:lnTo>
                <a:lnTo>
                  <a:pt x="0" y="85636"/>
                </a:lnTo>
                <a:lnTo>
                  <a:pt x="0" y="0"/>
                </a:lnTo>
                <a:lnTo>
                  <a:pt x="90589" y="37744"/>
                </a:lnTo>
                <a:lnTo>
                  <a:pt x="133861" y="73367"/>
                </a:lnTo>
                <a:lnTo>
                  <a:pt x="150101" y="127012"/>
                </a:lnTo>
                <a:lnTo>
                  <a:pt x="150101" y="212648"/>
                </a:lnTo>
                <a:close/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4675" y="1735153"/>
            <a:ext cx="150495" cy="212725"/>
          </a:xfrm>
          <a:custGeom>
            <a:avLst/>
            <a:gdLst/>
            <a:ahLst/>
            <a:cxnLst/>
            <a:rect l="l" t="t" r="r" b="b"/>
            <a:pathLst>
              <a:path w="150494" h="212725">
                <a:moveTo>
                  <a:pt x="0" y="212648"/>
                </a:moveTo>
                <a:lnTo>
                  <a:pt x="90601" y="174904"/>
                </a:lnTo>
                <a:lnTo>
                  <a:pt x="133862" y="139276"/>
                </a:lnTo>
                <a:lnTo>
                  <a:pt x="150101" y="85636"/>
                </a:lnTo>
                <a:lnTo>
                  <a:pt x="150101" y="0"/>
                </a:lnTo>
                <a:lnTo>
                  <a:pt x="59512" y="37744"/>
                </a:lnTo>
                <a:lnTo>
                  <a:pt x="16240" y="73367"/>
                </a:lnTo>
                <a:lnTo>
                  <a:pt x="0" y="127012"/>
                </a:lnTo>
                <a:lnTo>
                  <a:pt x="0" y="212648"/>
                </a:lnTo>
                <a:close/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4675" y="1901678"/>
            <a:ext cx="150495" cy="212725"/>
          </a:xfrm>
          <a:custGeom>
            <a:avLst/>
            <a:gdLst/>
            <a:ahLst/>
            <a:cxnLst/>
            <a:rect l="l" t="t" r="r" b="b"/>
            <a:pathLst>
              <a:path w="150494" h="212725">
                <a:moveTo>
                  <a:pt x="0" y="212648"/>
                </a:moveTo>
                <a:lnTo>
                  <a:pt x="90601" y="174904"/>
                </a:lnTo>
                <a:lnTo>
                  <a:pt x="133862" y="139276"/>
                </a:lnTo>
                <a:lnTo>
                  <a:pt x="150101" y="85636"/>
                </a:lnTo>
                <a:lnTo>
                  <a:pt x="150101" y="0"/>
                </a:lnTo>
                <a:lnTo>
                  <a:pt x="59512" y="37744"/>
                </a:lnTo>
                <a:lnTo>
                  <a:pt x="16240" y="73367"/>
                </a:lnTo>
                <a:lnTo>
                  <a:pt x="0" y="127012"/>
                </a:lnTo>
                <a:lnTo>
                  <a:pt x="0" y="212648"/>
                </a:lnTo>
                <a:close/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0006" y="1595652"/>
            <a:ext cx="129539" cy="226695"/>
          </a:xfrm>
          <a:custGeom>
            <a:avLst/>
            <a:gdLst/>
            <a:ahLst/>
            <a:cxnLst/>
            <a:rect l="l" t="t" r="r" b="b"/>
            <a:pathLst>
              <a:path w="129540" h="226694">
                <a:moveTo>
                  <a:pt x="64668" y="226542"/>
                </a:moveTo>
                <a:lnTo>
                  <a:pt x="23202" y="178371"/>
                </a:lnTo>
                <a:lnTo>
                  <a:pt x="5800" y="147915"/>
                </a:lnTo>
                <a:lnTo>
                  <a:pt x="0" y="113271"/>
                </a:lnTo>
                <a:lnTo>
                  <a:pt x="5800" y="78626"/>
                </a:lnTo>
                <a:lnTo>
                  <a:pt x="23202" y="48171"/>
                </a:lnTo>
                <a:lnTo>
                  <a:pt x="64668" y="0"/>
                </a:lnTo>
                <a:lnTo>
                  <a:pt x="106133" y="48171"/>
                </a:lnTo>
                <a:lnTo>
                  <a:pt x="123536" y="78626"/>
                </a:lnTo>
                <a:lnTo>
                  <a:pt x="129336" y="113271"/>
                </a:lnTo>
                <a:lnTo>
                  <a:pt x="123536" y="147915"/>
                </a:lnTo>
                <a:lnTo>
                  <a:pt x="106133" y="178371"/>
                </a:lnTo>
                <a:lnTo>
                  <a:pt x="64668" y="226542"/>
                </a:lnTo>
                <a:close/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1052" y="163827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452" y="1625577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4552" y="160017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5850" y="163827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7750" y="1625577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2350" y="160017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1436" y="1901671"/>
            <a:ext cx="115570" cy="149225"/>
          </a:xfrm>
          <a:custGeom>
            <a:avLst/>
            <a:gdLst/>
            <a:ahLst/>
            <a:cxnLst/>
            <a:rect l="l" t="t" r="r" b="b"/>
            <a:pathLst>
              <a:path w="115569" h="149225">
                <a:moveTo>
                  <a:pt x="23469" y="148793"/>
                </a:moveTo>
                <a:lnTo>
                  <a:pt x="13544" y="134996"/>
                </a:lnTo>
                <a:lnTo>
                  <a:pt x="6172" y="119645"/>
                </a:lnTo>
                <a:lnTo>
                  <a:pt x="1581" y="103082"/>
                </a:lnTo>
                <a:lnTo>
                  <a:pt x="0" y="85648"/>
                </a:lnTo>
                <a:lnTo>
                  <a:pt x="0" y="0"/>
                </a:lnTo>
                <a:lnTo>
                  <a:pt x="90601" y="37757"/>
                </a:lnTo>
                <a:lnTo>
                  <a:pt x="97206" y="40800"/>
                </a:lnTo>
                <a:lnTo>
                  <a:pt x="103503" y="44296"/>
                </a:lnTo>
                <a:lnTo>
                  <a:pt x="109473" y="48217"/>
                </a:lnTo>
                <a:lnTo>
                  <a:pt x="115100" y="52539"/>
                </a:lnTo>
              </a:path>
            </a:pathLst>
          </a:custGeom>
          <a:ln w="17284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9686" y="1901677"/>
            <a:ext cx="115570" cy="148590"/>
          </a:xfrm>
          <a:custGeom>
            <a:avLst/>
            <a:gdLst/>
            <a:ahLst/>
            <a:cxnLst/>
            <a:rect l="l" t="t" r="r" b="b"/>
            <a:pathLst>
              <a:path w="115569" h="148589">
                <a:moveTo>
                  <a:pt x="92252" y="148056"/>
                </a:moveTo>
                <a:lnTo>
                  <a:pt x="101919" y="134368"/>
                </a:lnTo>
                <a:lnTo>
                  <a:pt x="109096" y="119184"/>
                </a:lnTo>
                <a:lnTo>
                  <a:pt x="113562" y="102831"/>
                </a:lnTo>
                <a:lnTo>
                  <a:pt x="115100" y="85636"/>
                </a:lnTo>
                <a:lnTo>
                  <a:pt x="115100" y="0"/>
                </a:lnTo>
                <a:lnTo>
                  <a:pt x="24498" y="37744"/>
                </a:lnTo>
                <a:lnTo>
                  <a:pt x="17893" y="40795"/>
                </a:lnTo>
                <a:lnTo>
                  <a:pt x="11596" y="44294"/>
                </a:lnTo>
                <a:lnTo>
                  <a:pt x="5626" y="48217"/>
                </a:lnTo>
                <a:lnTo>
                  <a:pt x="0" y="52539"/>
                </a:lnTo>
              </a:path>
            </a:pathLst>
          </a:custGeom>
          <a:ln w="17284">
            <a:solidFill>
              <a:srgbClr val="20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1445" y="1789306"/>
            <a:ext cx="150495" cy="158750"/>
          </a:xfrm>
          <a:custGeom>
            <a:avLst/>
            <a:gdLst/>
            <a:ahLst/>
            <a:cxnLst/>
            <a:rect l="l" t="t" r="r" b="b"/>
            <a:pathLst>
              <a:path w="150494" h="158750">
                <a:moveTo>
                  <a:pt x="150101" y="158496"/>
                </a:moveTo>
                <a:lnTo>
                  <a:pt x="59499" y="120751"/>
                </a:lnTo>
                <a:lnTo>
                  <a:pt x="16238" y="85123"/>
                </a:lnTo>
                <a:lnTo>
                  <a:pt x="0" y="31483"/>
                </a:lnTo>
                <a:lnTo>
                  <a:pt x="0" y="0"/>
                </a:lnTo>
              </a:path>
            </a:pathLst>
          </a:custGeom>
          <a:ln w="17284">
            <a:solidFill>
              <a:srgbClr val="20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4675" y="1792900"/>
            <a:ext cx="150495" cy="154940"/>
          </a:xfrm>
          <a:custGeom>
            <a:avLst/>
            <a:gdLst/>
            <a:ahLst/>
            <a:cxnLst/>
            <a:rect l="l" t="t" r="r" b="b"/>
            <a:pathLst>
              <a:path w="150494" h="154939">
                <a:moveTo>
                  <a:pt x="0" y="154901"/>
                </a:moveTo>
                <a:lnTo>
                  <a:pt x="90601" y="117157"/>
                </a:lnTo>
                <a:lnTo>
                  <a:pt x="133862" y="81529"/>
                </a:lnTo>
                <a:lnTo>
                  <a:pt x="150101" y="27889"/>
                </a:lnTo>
                <a:lnTo>
                  <a:pt x="150101" y="0"/>
                </a:lnTo>
              </a:path>
            </a:pathLst>
          </a:custGeom>
          <a:ln w="17284">
            <a:solidFill>
              <a:srgbClr val="20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5546" y="1689206"/>
            <a:ext cx="449515" cy="4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0755" y="1945976"/>
            <a:ext cx="115555" cy="115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4674" y="185988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65391" y="225742"/>
                </a:moveTo>
                <a:lnTo>
                  <a:pt x="284073" y="186486"/>
                </a:lnTo>
                <a:lnTo>
                  <a:pt x="256412" y="169760"/>
                </a:lnTo>
                <a:lnTo>
                  <a:pt x="258268" y="159713"/>
                </a:lnTo>
                <a:lnTo>
                  <a:pt x="259206" y="149647"/>
                </a:lnTo>
                <a:lnTo>
                  <a:pt x="259259" y="139614"/>
                </a:lnTo>
                <a:lnTo>
                  <a:pt x="258457" y="129667"/>
                </a:lnTo>
                <a:lnTo>
                  <a:pt x="287731" y="115849"/>
                </a:lnTo>
                <a:lnTo>
                  <a:pt x="273202" y="74879"/>
                </a:lnTo>
                <a:lnTo>
                  <a:pt x="241795" y="82626"/>
                </a:lnTo>
                <a:lnTo>
                  <a:pt x="236151" y="74387"/>
                </a:lnTo>
                <a:lnTo>
                  <a:pt x="229784" y="66624"/>
                </a:lnTo>
                <a:lnTo>
                  <a:pt x="222707" y="59394"/>
                </a:lnTo>
                <a:lnTo>
                  <a:pt x="214934" y="52755"/>
                </a:lnTo>
                <a:lnTo>
                  <a:pt x="225831" y="22364"/>
                </a:lnTo>
                <a:lnTo>
                  <a:pt x="206209" y="13042"/>
                </a:lnTo>
                <a:lnTo>
                  <a:pt x="206044" y="12954"/>
                </a:lnTo>
                <a:lnTo>
                  <a:pt x="186435" y="3619"/>
                </a:lnTo>
                <a:lnTo>
                  <a:pt x="169722" y="31242"/>
                </a:lnTo>
                <a:lnTo>
                  <a:pt x="159665" y="29399"/>
                </a:lnTo>
                <a:lnTo>
                  <a:pt x="149590" y="28468"/>
                </a:lnTo>
                <a:lnTo>
                  <a:pt x="139547" y="28425"/>
                </a:lnTo>
                <a:lnTo>
                  <a:pt x="129590" y="29248"/>
                </a:lnTo>
                <a:lnTo>
                  <a:pt x="115798" y="0"/>
                </a:lnTo>
                <a:lnTo>
                  <a:pt x="74841" y="14566"/>
                </a:lnTo>
                <a:lnTo>
                  <a:pt x="82588" y="45986"/>
                </a:lnTo>
                <a:lnTo>
                  <a:pt x="74353" y="51639"/>
                </a:lnTo>
                <a:lnTo>
                  <a:pt x="66600" y="58015"/>
                </a:lnTo>
                <a:lnTo>
                  <a:pt x="59383" y="65098"/>
                </a:lnTo>
                <a:lnTo>
                  <a:pt x="52755" y="72872"/>
                </a:lnTo>
                <a:lnTo>
                  <a:pt x="22326" y="61963"/>
                </a:lnTo>
                <a:lnTo>
                  <a:pt x="3657" y="101219"/>
                </a:lnTo>
                <a:lnTo>
                  <a:pt x="31305" y="117944"/>
                </a:lnTo>
                <a:lnTo>
                  <a:pt x="29448" y="127999"/>
                </a:lnTo>
                <a:lnTo>
                  <a:pt x="28506" y="138071"/>
                </a:lnTo>
                <a:lnTo>
                  <a:pt x="28453" y="148109"/>
                </a:lnTo>
                <a:lnTo>
                  <a:pt x="29260" y="158064"/>
                </a:lnTo>
                <a:lnTo>
                  <a:pt x="0" y="171881"/>
                </a:lnTo>
                <a:lnTo>
                  <a:pt x="14528" y="212839"/>
                </a:lnTo>
                <a:lnTo>
                  <a:pt x="45923" y="205092"/>
                </a:lnTo>
                <a:lnTo>
                  <a:pt x="51566" y="213345"/>
                </a:lnTo>
                <a:lnTo>
                  <a:pt x="57935" y="221114"/>
                </a:lnTo>
                <a:lnTo>
                  <a:pt x="65016" y="228343"/>
                </a:lnTo>
                <a:lnTo>
                  <a:pt x="72796" y="234975"/>
                </a:lnTo>
                <a:lnTo>
                  <a:pt x="61899" y="265366"/>
                </a:lnTo>
                <a:lnTo>
                  <a:pt x="81521" y="274701"/>
                </a:lnTo>
                <a:lnTo>
                  <a:pt x="81686" y="274777"/>
                </a:lnTo>
                <a:lnTo>
                  <a:pt x="101307" y="284111"/>
                </a:lnTo>
                <a:lnTo>
                  <a:pt x="118008" y="256489"/>
                </a:lnTo>
                <a:lnTo>
                  <a:pt x="128065" y="258331"/>
                </a:lnTo>
                <a:lnTo>
                  <a:pt x="138142" y="259262"/>
                </a:lnTo>
                <a:lnTo>
                  <a:pt x="148188" y="259305"/>
                </a:lnTo>
                <a:lnTo>
                  <a:pt x="158153" y="258483"/>
                </a:lnTo>
                <a:lnTo>
                  <a:pt x="171945" y="287731"/>
                </a:lnTo>
                <a:lnTo>
                  <a:pt x="212902" y="273177"/>
                </a:lnTo>
                <a:lnTo>
                  <a:pt x="205155" y="241731"/>
                </a:lnTo>
                <a:lnTo>
                  <a:pt x="213388" y="236073"/>
                </a:lnTo>
                <a:lnTo>
                  <a:pt x="221137" y="229700"/>
                </a:lnTo>
                <a:lnTo>
                  <a:pt x="228349" y="222624"/>
                </a:lnTo>
                <a:lnTo>
                  <a:pt x="234975" y="214858"/>
                </a:lnTo>
                <a:lnTo>
                  <a:pt x="265391" y="225742"/>
                </a:lnTo>
                <a:close/>
              </a:path>
            </a:pathLst>
          </a:custGeom>
          <a:ln w="17284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1695" y="1797919"/>
            <a:ext cx="115555" cy="115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5613" y="171183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65391" y="225742"/>
                </a:moveTo>
                <a:lnTo>
                  <a:pt x="284073" y="186486"/>
                </a:lnTo>
                <a:lnTo>
                  <a:pt x="256412" y="169760"/>
                </a:lnTo>
                <a:lnTo>
                  <a:pt x="258268" y="159713"/>
                </a:lnTo>
                <a:lnTo>
                  <a:pt x="259206" y="149647"/>
                </a:lnTo>
                <a:lnTo>
                  <a:pt x="259259" y="139614"/>
                </a:lnTo>
                <a:lnTo>
                  <a:pt x="258457" y="129667"/>
                </a:lnTo>
                <a:lnTo>
                  <a:pt x="287731" y="115849"/>
                </a:lnTo>
                <a:lnTo>
                  <a:pt x="273202" y="74879"/>
                </a:lnTo>
                <a:lnTo>
                  <a:pt x="241795" y="82626"/>
                </a:lnTo>
                <a:lnTo>
                  <a:pt x="236151" y="74387"/>
                </a:lnTo>
                <a:lnTo>
                  <a:pt x="229784" y="66624"/>
                </a:lnTo>
                <a:lnTo>
                  <a:pt x="222707" y="59394"/>
                </a:lnTo>
                <a:lnTo>
                  <a:pt x="214934" y="52755"/>
                </a:lnTo>
                <a:lnTo>
                  <a:pt x="225831" y="22364"/>
                </a:lnTo>
                <a:lnTo>
                  <a:pt x="206209" y="13042"/>
                </a:lnTo>
                <a:lnTo>
                  <a:pt x="206044" y="12954"/>
                </a:lnTo>
                <a:lnTo>
                  <a:pt x="186435" y="3619"/>
                </a:lnTo>
                <a:lnTo>
                  <a:pt x="169722" y="31242"/>
                </a:lnTo>
                <a:lnTo>
                  <a:pt x="159665" y="29399"/>
                </a:lnTo>
                <a:lnTo>
                  <a:pt x="149590" y="28468"/>
                </a:lnTo>
                <a:lnTo>
                  <a:pt x="139547" y="28425"/>
                </a:lnTo>
                <a:lnTo>
                  <a:pt x="129590" y="29248"/>
                </a:lnTo>
                <a:lnTo>
                  <a:pt x="115798" y="0"/>
                </a:lnTo>
                <a:lnTo>
                  <a:pt x="74841" y="14566"/>
                </a:lnTo>
                <a:lnTo>
                  <a:pt x="82588" y="45986"/>
                </a:lnTo>
                <a:lnTo>
                  <a:pt x="74353" y="51639"/>
                </a:lnTo>
                <a:lnTo>
                  <a:pt x="66600" y="58015"/>
                </a:lnTo>
                <a:lnTo>
                  <a:pt x="59383" y="65098"/>
                </a:lnTo>
                <a:lnTo>
                  <a:pt x="52755" y="72872"/>
                </a:lnTo>
                <a:lnTo>
                  <a:pt x="22326" y="61963"/>
                </a:lnTo>
                <a:lnTo>
                  <a:pt x="3657" y="101219"/>
                </a:lnTo>
                <a:lnTo>
                  <a:pt x="31305" y="117944"/>
                </a:lnTo>
                <a:lnTo>
                  <a:pt x="29448" y="127999"/>
                </a:lnTo>
                <a:lnTo>
                  <a:pt x="28506" y="138071"/>
                </a:lnTo>
                <a:lnTo>
                  <a:pt x="28453" y="148109"/>
                </a:lnTo>
                <a:lnTo>
                  <a:pt x="29260" y="158064"/>
                </a:lnTo>
                <a:lnTo>
                  <a:pt x="0" y="171881"/>
                </a:lnTo>
                <a:lnTo>
                  <a:pt x="14528" y="212839"/>
                </a:lnTo>
                <a:lnTo>
                  <a:pt x="45923" y="205092"/>
                </a:lnTo>
                <a:lnTo>
                  <a:pt x="51566" y="213345"/>
                </a:lnTo>
                <a:lnTo>
                  <a:pt x="57935" y="221114"/>
                </a:lnTo>
                <a:lnTo>
                  <a:pt x="65016" y="228343"/>
                </a:lnTo>
                <a:lnTo>
                  <a:pt x="72796" y="234975"/>
                </a:lnTo>
                <a:lnTo>
                  <a:pt x="61899" y="265366"/>
                </a:lnTo>
                <a:lnTo>
                  <a:pt x="81521" y="274701"/>
                </a:lnTo>
                <a:lnTo>
                  <a:pt x="81686" y="274777"/>
                </a:lnTo>
                <a:lnTo>
                  <a:pt x="101307" y="284111"/>
                </a:lnTo>
                <a:lnTo>
                  <a:pt x="118008" y="256489"/>
                </a:lnTo>
                <a:lnTo>
                  <a:pt x="128065" y="258331"/>
                </a:lnTo>
                <a:lnTo>
                  <a:pt x="138142" y="259262"/>
                </a:lnTo>
                <a:lnTo>
                  <a:pt x="148188" y="259305"/>
                </a:lnTo>
                <a:lnTo>
                  <a:pt x="158153" y="258483"/>
                </a:lnTo>
                <a:lnTo>
                  <a:pt x="171945" y="287731"/>
                </a:lnTo>
                <a:lnTo>
                  <a:pt x="212902" y="273177"/>
                </a:lnTo>
                <a:lnTo>
                  <a:pt x="205155" y="241731"/>
                </a:lnTo>
                <a:lnTo>
                  <a:pt x="213388" y="236073"/>
                </a:lnTo>
                <a:lnTo>
                  <a:pt x="221137" y="229700"/>
                </a:lnTo>
                <a:lnTo>
                  <a:pt x="228349" y="222624"/>
                </a:lnTo>
                <a:lnTo>
                  <a:pt x="234975" y="214858"/>
                </a:lnTo>
                <a:lnTo>
                  <a:pt x="265391" y="225742"/>
                </a:lnTo>
                <a:close/>
              </a:path>
            </a:pathLst>
          </a:custGeom>
          <a:ln w="17284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1218" y="1783698"/>
            <a:ext cx="133350" cy="153670"/>
          </a:xfrm>
          <a:custGeom>
            <a:avLst/>
            <a:gdLst/>
            <a:ahLst/>
            <a:cxnLst/>
            <a:rect l="l" t="t" r="r" b="b"/>
            <a:pathLst>
              <a:path w="133350" h="153669">
                <a:moveTo>
                  <a:pt x="133032" y="38404"/>
                </a:moveTo>
                <a:lnTo>
                  <a:pt x="66522" y="0"/>
                </a:lnTo>
                <a:lnTo>
                  <a:pt x="0" y="38404"/>
                </a:lnTo>
                <a:lnTo>
                  <a:pt x="0" y="115214"/>
                </a:lnTo>
                <a:lnTo>
                  <a:pt x="66522" y="153606"/>
                </a:lnTo>
                <a:lnTo>
                  <a:pt x="133032" y="115214"/>
                </a:lnTo>
                <a:lnTo>
                  <a:pt x="133032" y="38404"/>
                </a:lnTo>
                <a:close/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8190" y="2013906"/>
            <a:ext cx="133350" cy="153670"/>
          </a:xfrm>
          <a:custGeom>
            <a:avLst/>
            <a:gdLst/>
            <a:ahLst/>
            <a:cxnLst/>
            <a:rect l="l" t="t" r="r" b="b"/>
            <a:pathLst>
              <a:path w="133350" h="153669">
                <a:moveTo>
                  <a:pt x="133032" y="38404"/>
                </a:moveTo>
                <a:lnTo>
                  <a:pt x="66522" y="0"/>
                </a:lnTo>
                <a:lnTo>
                  <a:pt x="0" y="38404"/>
                </a:lnTo>
                <a:lnTo>
                  <a:pt x="0" y="115201"/>
                </a:lnTo>
                <a:lnTo>
                  <a:pt x="66522" y="153606"/>
                </a:lnTo>
                <a:lnTo>
                  <a:pt x="133032" y="115201"/>
                </a:lnTo>
                <a:lnTo>
                  <a:pt x="133032" y="38404"/>
                </a:lnTo>
                <a:close/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1223" y="1939075"/>
            <a:ext cx="66675" cy="115570"/>
          </a:xfrm>
          <a:custGeom>
            <a:avLst/>
            <a:gdLst/>
            <a:ahLst/>
            <a:cxnLst/>
            <a:rect l="l" t="t" r="r" b="b"/>
            <a:pathLst>
              <a:path w="66675" h="115569">
                <a:moveTo>
                  <a:pt x="0" y="115201"/>
                </a:moveTo>
                <a:lnTo>
                  <a:pt x="66509" y="76796"/>
                </a:lnTo>
                <a:lnTo>
                  <a:pt x="66509" y="0"/>
                </a:lnTo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78626" y="1779791"/>
            <a:ext cx="66675" cy="38735"/>
          </a:xfrm>
          <a:custGeom>
            <a:avLst/>
            <a:gdLst/>
            <a:ahLst/>
            <a:cxnLst/>
            <a:rect l="l" t="t" r="r" b="b"/>
            <a:pathLst>
              <a:path w="66675" h="38735">
                <a:moveTo>
                  <a:pt x="66509" y="0"/>
                </a:moveTo>
                <a:lnTo>
                  <a:pt x="0" y="38404"/>
                </a:lnTo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1687" y="2132337"/>
            <a:ext cx="66675" cy="38735"/>
          </a:xfrm>
          <a:custGeom>
            <a:avLst/>
            <a:gdLst/>
            <a:ahLst/>
            <a:cxnLst/>
            <a:rect l="l" t="t" r="r" b="b"/>
            <a:pathLst>
              <a:path w="66675" h="38735">
                <a:moveTo>
                  <a:pt x="66509" y="0"/>
                </a:moveTo>
                <a:lnTo>
                  <a:pt x="0" y="38404"/>
                </a:lnTo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85844" y="1779791"/>
            <a:ext cx="66675" cy="38735"/>
          </a:xfrm>
          <a:custGeom>
            <a:avLst/>
            <a:gdLst/>
            <a:ahLst/>
            <a:cxnLst/>
            <a:rect l="l" t="t" r="r" b="b"/>
            <a:pathLst>
              <a:path w="66675" h="38735">
                <a:moveTo>
                  <a:pt x="0" y="0"/>
                </a:moveTo>
                <a:lnTo>
                  <a:pt x="66509" y="38404"/>
                </a:lnTo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17737" y="2020092"/>
            <a:ext cx="66675" cy="38735"/>
          </a:xfrm>
          <a:custGeom>
            <a:avLst/>
            <a:gdLst/>
            <a:ahLst/>
            <a:cxnLst/>
            <a:rect l="l" t="t" r="r" b="b"/>
            <a:pathLst>
              <a:path w="66675" h="38735">
                <a:moveTo>
                  <a:pt x="0" y="0"/>
                </a:moveTo>
                <a:lnTo>
                  <a:pt x="66509" y="38404"/>
                </a:lnTo>
              </a:path>
            </a:pathLst>
          </a:custGeom>
          <a:ln w="172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60731" y="1716613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664" y="0"/>
                </a:moveTo>
                <a:lnTo>
                  <a:pt x="22395" y="2880"/>
                </a:lnTo>
                <a:lnTo>
                  <a:pt x="10741" y="10736"/>
                </a:lnTo>
                <a:lnTo>
                  <a:pt x="2882" y="22390"/>
                </a:lnTo>
                <a:lnTo>
                  <a:pt x="0" y="36664"/>
                </a:lnTo>
                <a:lnTo>
                  <a:pt x="2882" y="50934"/>
                </a:lnTo>
                <a:lnTo>
                  <a:pt x="10741" y="62588"/>
                </a:lnTo>
                <a:lnTo>
                  <a:pt x="22395" y="70447"/>
                </a:lnTo>
                <a:lnTo>
                  <a:pt x="36664" y="73329"/>
                </a:lnTo>
                <a:lnTo>
                  <a:pt x="50939" y="70447"/>
                </a:lnTo>
                <a:lnTo>
                  <a:pt x="62593" y="62588"/>
                </a:lnTo>
                <a:lnTo>
                  <a:pt x="70449" y="50934"/>
                </a:lnTo>
                <a:lnTo>
                  <a:pt x="73329" y="36664"/>
                </a:lnTo>
                <a:lnTo>
                  <a:pt x="70449" y="22390"/>
                </a:lnTo>
                <a:lnTo>
                  <a:pt x="62593" y="10736"/>
                </a:lnTo>
                <a:lnTo>
                  <a:pt x="50939" y="2880"/>
                </a:lnTo>
                <a:lnTo>
                  <a:pt x="36664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5220" y="216196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664" y="0"/>
                </a:moveTo>
                <a:lnTo>
                  <a:pt x="22395" y="2880"/>
                </a:lnTo>
                <a:lnTo>
                  <a:pt x="10741" y="10736"/>
                </a:lnTo>
                <a:lnTo>
                  <a:pt x="2882" y="22390"/>
                </a:lnTo>
                <a:lnTo>
                  <a:pt x="0" y="36664"/>
                </a:lnTo>
                <a:lnTo>
                  <a:pt x="2882" y="50934"/>
                </a:lnTo>
                <a:lnTo>
                  <a:pt x="10741" y="62588"/>
                </a:lnTo>
                <a:lnTo>
                  <a:pt x="22395" y="70447"/>
                </a:lnTo>
                <a:lnTo>
                  <a:pt x="36664" y="73329"/>
                </a:lnTo>
                <a:lnTo>
                  <a:pt x="50939" y="70447"/>
                </a:lnTo>
                <a:lnTo>
                  <a:pt x="62593" y="62588"/>
                </a:lnTo>
                <a:lnTo>
                  <a:pt x="70449" y="50934"/>
                </a:lnTo>
                <a:lnTo>
                  <a:pt x="73329" y="36664"/>
                </a:lnTo>
                <a:lnTo>
                  <a:pt x="70449" y="22390"/>
                </a:lnTo>
                <a:lnTo>
                  <a:pt x="62593" y="10736"/>
                </a:lnTo>
                <a:lnTo>
                  <a:pt x="50939" y="2880"/>
                </a:lnTo>
                <a:lnTo>
                  <a:pt x="36664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4162" y="2570568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0" y="0"/>
                </a:moveTo>
                <a:lnTo>
                  <a:pt x="641858" y="0"/>
                </a:lnTo>
                <a:lnTo>
                  <a:pt x="641858" y="641858"/>
                </a:lnTo>
                <a:lnTo>
                  <a:pt x="0" y="64185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570568"/>
            <a:ext cx="484505" cy="641985"/>
          </a:xfrm>
          <a:custGeom>
            <a:avLst/>
            <a:gdLst/>
            <a:ahLst/>
            <a:cxnLst/>
            <a:rect l="l" t="t" r="r" b="b"/>
            <a:pathLst>
              <a:path w="484505" h="641985">
                <a:moveTo>
                  <a:pt x="0" y="641858"/>
                </a:moveTo>
                <a:lnTo>
                  <a:pt x="0" y="0"/>
                </a:lnTo>
                <a:lnTo>
                  <a:pt x="484162" y="0"/>
                </a:lnTo>
                <a:lnTo>
                  <a:pt x="484162" y="641858"/>
                </a:lnTo>
                <a:lnTo>
                  <a:pt x="0" y="64185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4162" y="3212426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0" y="0"/>
                </a:moveTo>
                <a:lnTo>
                  <a:pt x="641858" y="0"/>
                </a:lnTo>
                <a:lnTo>
                  <a:pt x="641858" y="641858"/>
                </a:lnTo>
                <a:lnTo>
                  <a:pt x="0" y="64185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6032" y="647026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0" y="0"/>
                </a:moveTo>
                <a:lnTo>
                  <a:pt x="641858" y="0"/>
                </a:lnTo>
                <a:lnTo>
                  <a:pt x="641858" y="641858"/>
                </a:lnTo>
                <a:lnTo>
                  <a:pt x="0" y="64185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6032" y="5168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0" y="0"/>
                </a:moveTo>
                <a:lnTo>
                  <a:pt x="641858" y="0"/>
                </a:lnTo>
                <a:lnTo>
                  <a:pt x="641858" y="641857"/>
                </a:lnTo>
                <a:lnTo>
                  <a:pt x="0" y="641857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74174" y="647026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0" y="0"/>
                </a:moveTo>
                <a:lnTo>
                  <a:pt x="641857" y="0"/>
                </a:lnTo>
                <a:lnTo>
                  <a:pt x="641857" y="641858"/>
                </a:lnTo>
                <a:lnTo>
                  <a:pt x="0" y="64185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226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845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07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988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369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750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004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38550" y="8000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0300" y="5524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70300" y="5143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70300" y="5905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0300" y="6286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70300" y="6667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70300" y="7048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70300" y="7429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70300" y="7810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5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131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385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750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369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988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607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226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84550" y="43177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2000" y="7429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2000" y="7810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2000" y="7048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2000" y="6667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2000" y="6286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2000" y="5905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2000" y="5524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2000" y="5143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84828" y="72277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2" y="0"/>
                </a:moveTo>
                <a:lnTo>
                  <a:pt x="16989" y="2184"/>
                </a:lnTo>
                <a:lnTo>
                  <a:pt x="8148" y="8143"/>
                </a:lnTo>
                <a:lnTo>
                  <a:pt x="2186" y="16984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3501" y="38341"/>
                </a:lnTo>
                <a:lnTo>
                  <a:pt x="22009" y="38341"/>
                </a:lnTo>
                <a:lnTo>
                  <a:pt x="17284" y="33616"/>
                </a:lnTo>
                <a:lnTo>
                  <a:pt x="17284" y="22009"/>
                </a:lnTo>
                <a:lnTo>
                  <a:pt x="22009" y="17284"/>
                </a:lnTo>
                <a:lnTo>
                  <a:pt x="53501" y="17284"/>
                </a:lnTo>
                <a:lnTo>
                  <a:pt x="53441" y="16984"/>
                </a:lnTo>
                <a:lnTo>
                  <a:pt x="47482" y="8143"/>
                </a:lnTo>
                <a:lnTo>
                  <a:pt x="38641" y="2184"/>
                </a:lnTo>
                <a:lnTo>
                  <a:pt x="27812" y="0"/>
                </a:lnTo>
                <a:close/>
              </a:path>
              <a:path w="55879" h="55879">
                <a:moveTo>
                  <a:pt x="53501" y="17284"/>
                </a:moveTo>
                <a:lnTo>
                  <a:pt x="33616" y="17284"/>
                </a:lnTo>
                <a:lnTo>
                  <a:pt x="38341" y="22009"/>
                </a:lnTo>
                <a:lnTo>
                  <a:pt x="38341" y="33616"/>
                </a:lnTo>
                <a:lnTo>
                  <a:pt x="33616" y="38341"/>
                </a:lnTo>
                <a:lnTo>
                  <a:pt x="53501" y="38341"/>
                </a:lnTo>
                <a:lnTo>
                  <a:pt x="55625" y="27813"/>
                </a:lnTo>
                <a:lnTo>
                  <a:pt x="53501" y="1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91006" y="51659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2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3501" y="38341"/>
                </a:lnTo>
                <a:lnTo>
                  <a:pt x="22009" y="38341"/>
                </a:lnTo>
                <a:lnTo>
                  <a:pt x="17284" y="33616"/>
                </a:lnTo>
                <a:lnTo>
                  <a:pt x="17284" y="22009"/>
                </a:lnTo>
                <a:lnTo>
                  <a:pt x="22009" y="17284"/>
                </a:lnTo>
                <a:lnTo>
                  <a:pt x="53500" y="17284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2" y="0"/>
                </a:lnTo>
                <a:close/>
              </a:path>
              <a:path w="55879" h="55879">
                <a:moveTo>
                  <a:pt x="53500" y="17284"/>
                </a:moveTo>
                <a:lnTo>
                  <a:pt x="33616" y="17284"/>
                </a:lnTo>
                <a:lnTo>
                  <a:pt x="38341" y="22009"/>
                </a:lnTo>
                <a:lnTo>
                  <a:pt x="38341" y="33616"/>
                </a:lnTo>
                <a:lnTo>
                  <a:pt x="33616" y="38341"/>
                </a:lnTo>
                <a:lnTo>
                  <a:pt x="53501" y="38341"/>
                </a:lnTo>
                <a:lnTo>
                  <a:pt x="55625" y="27813"/>
                </a:lnTo>
                <a:lnTo>
                  <a:pt x="53500" y="1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9149" y="488927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25158" y="0"/>
                </a:moveTo>
                <a:lnTo>
                  <a:pt x="0" y="26873"/>
                </a:lnTo>
                <a:lnTo>
                  <a:pt x="0" y="290258"/>
                </a:lnTo>
                <a:lnTo>
                  <a:pt x="25158" y="317500"/>
                </a:lnTo>
                <a:lnTo>
                  <a:pt x="288543" y="317500"/>
                </a:lnTo>
                <a:lnTo>
                  <a:pt x="317499" y="290258"/>
                </a:lnTo>
                <a:lnTo>
                  <a:pt x="317499" y="26873"/>
                </a:lnTo>
                <a:lnTo>
                  <a:pt x="288543" y="0"/>
                </a:lnTo>
                <a:lnTo>
                  <a:pt x="25158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59150" y="488927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750" y="0"/>
                </a:moveTo>
                <a:lnTo>
                  <a:pt x="25158" y="0"/>
                </a:lnTo>
                <a:lnTo>
                  <a:pt x="0" y="26873"/>
                </a:lnTo>
                <a:lnTo>
                  <a:pt x="0" y="15875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96109" y="3057522"/>
            <a:ext cx="796925" cy="796925"/>
          </a:xfrm>
          <a:custGeom>
            <a:avLst/>
            <a:gdLst/>
            <a:ahLst/>
            <a:cxnLst/>
            <a:rect l="l" t="t" r="r" b="b"/>
            <a:pathLst>
              <a:path w="796925" h="796925">
                <a:moveTo>
                  <a:pt x="796781" y="0"/>
                </a:moveTo>
                <a:lnTo>
                  <a:pt x="748235" y="1453"/>
                </a:lnTo>
                <a:lnTo>
                  <a:pt x="700467" y="5760"/>
                </a:lnTo>
                <a:lnTo>
                  <a:pt x="653552" y="12836"/>
                </a:lnTo>
                <a:lnTo>
                  <a:pt x="607572" y="22598"/>
                </a:lnTo>
                <a:lnTo>
                  <a:pt x="562612" y="34962"/>
                </a:lnTo>
                <a:lnTo>
                  <a:pt x="518754" y="49846"/>
                </a:lnTo>
                <a:lnTo>
                  <a:pt x="476081" y="67166"/>
                </a:lnTo>
                <a:lnTo>
                  <a:pt x="434678" y="86838"/>
                </a:lnTo>
                <a:lnTo>
                  <a:pt x="394627" y="108779"/>
                </a:lnTo>
                <a:lnTo>
                  <a:pt x="356012" y="132907"/>
                </a:lnTo>
                <a:lnTo>
                  <a:pt x="318916" y="159137"/>
                </a:lnTo>
                <a:lnTo>
                  <a:pt x="283423" y="187386"/>
                </a:lnTo>
                <a:lnTo>
                  <a:pt x="249615" y="217571"/>
                </a:lnTo>
                <a:lnTo>
                  <a:pt x="217577" y="249608"/>
                </a:lnTo>
                <a:lnTo>
                  <a:pt x="187391" y="283415"/>
                </a:lnTo>
                <a:lnTo>
                  <a:pt x="159142" y="318908"/>
                </a:lnTo>
                <a:lnTo>
                  <a:pt x="132911" y="356003"/>
                </a:lnTo>
                <a:lnTo>
                  <a:pt x="108783" y="394617"/>
                </a:lnTo>
                <a:lnTo>
                  <a:pt x="86841" y="434668"/>
                </a:lnTo>
                <a:lnTo>
                  <a:pt x="67168" y="476070"/>
                </a:lnTo>
                <a:lnTo>
                  <a:pt x="49848" y="518742"/>
                </a:lnTo>
                <a:lnTo>
                  <a:pt x="34964" y="562600"/>
                </a:lnTo>
                <a:lnTo>
                  <a:pt x="22599" y="607560"/>
                </a:lnTo>
                <a:lnTo>
                  <a:pt x="12837" y="653539"/>
                </a:lnTo>
                <a:lnTo>
                  <a:pt x="5760" y="700455"/>
                </a:lnTo>
                <a:lnTo>
                  <a:pt x="1454" y="748222"/>
                </a:lnTo>
                <a:lnTo>
                  <a:pt x="0" y="796759"/>
                </a:lnTo>
                <a:lnTo>
                  <a:pt x="796781" y="796762"/>
                </a:lnTo>
                <a:lnTo>
                  <a:pt x="796781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78887" y="3440300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20" h="414020">
                <a:moveTo>
                  <a:pt x="0" y="413984"/>
                </a:moveTo>
                <a:lnTo>
                  <a:pt x="2785" y="365702"/>
                </a:lnTo>
                <a:lnTo>
                  <a:pt x="10934" y="319058"/>
                </a:lnTo>
                <a:lnTo>
                  <a:pt x="24135" y="274361"/>
                </a:lnTo>
                <a:lnTo>
                  <a:pt x="42079" y="231922"/>
                </a:lnTo>
                <a:lnTo>
                  <a:pt x="64455" y="192050"/>
                </a:lnTo>
                <a:lnTo>
                  <a:pt x="90951" y="155056"/>
                </a:lnTo>
                <a:lnTo>
                  <a:pt x="121258" y="121251"/>
                </a:lnTo>
                <a:lnTo>
                  <a:pt x="155064" y="90946"/>
                </a:lnTo>
                <a:lnTo>
                  <a:pt x="192059" y="64451"/>
                </a:lnTo>
                <a:lnTo>
                  <a:pt x="231932" y="42077"/>
                </a:lnTo>
                <a:lnTo>
                  <a:pt x="274373" y="24134"/>
                </a:lnTo>
                <a:lnTo>
                  <a:pt x="319070" y="10933"/>
                </a:lnTo>
                <a:lnTo>
                  <a:pt x="365714" y="2785"/>
                </a:lnTo>
                <a:lnTo>
                  <a:pt x="413994" y="0"/>
                </a:lnTo>
              </a:path>
            </a:pathLst>
          </a:custGeom>
          <a:ln w="127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1545108"/>
            <a:ext cx="5315305" cy="6002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3049" y="0"/>
            <a:ext cx="2718168" cy="2490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7620" y="4880822"/>
            <a:ext cx="80537" cy="98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9018" y="4987761"/>
            <a:ext cx="110566" cy="105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051" y="5117558"/>
            <a:ext cx="107556" cy="109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4606" y="5266165"/>
            <a:ext cx="102844" cy="1114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4915" y="5430710"/>
            <a:ext cx="101053" cy="1117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8913" y="5608122"/>
            <a:ext cx="106260" cy="1102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9051" y="5795166"/>
            <a:ext cx="109816" cy="1069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818" y="5996065"/>
            <a:ext cx="42545" cy="86995"/>
          </a:xfrm>
          <a:custGeom>
            <a:avLst/>
            <a:gdLst/>
            <a:ahLst/>
            <a:cxnLst/>
            <a:rect l="l" t="t" r="r" b="b"/>
            <a:pathLst>
              <a:path w="42545" h="86995">
                <a:moveTo>
                  <a:pt x="42506" y="0"/>
                </a:moveTo>
                <a:lnTo>
                  <a:pt x="21297" y="44081"/>
                </a:lnTo>
                <a:lnTo>
                  <a:pt x="13474" y="59739"/>
                </a:lnTo>
                <a:lnTo>
                  <a:pt x="6653" y="73394"/>
                </a:lnTo>
                <a:lnTo>
                  <a:pt x="1829" y="83052"/>
                </a:lnTo>
                <a:lnTo>
                  <a:pt x="0" y="86715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3260" y="600076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0" y="0"/>
                </a:moveTo>
                <a:lnTo>
                  <a:pt x="7970" y="11688"/>
                </a:lnTo>
                <a:lnTo>
                  <a:pt x="13425" y="19686"/>
                </a:lnTo>
                <a:lnTo>
                  <a:pt x="18882" y="27687"/>
                </a:lnTo>
                <a:lnTo>
                  <a:pt x="26860" y="39382"/>
                </a:lnTo>
                <a:lnTo>
                  <a:pt x="36755" y="54370"/>
                </a:lnTo>
                <a:lnTo>
                  <a:pt x="45388" y="67444"/>
                </a:lnTo>
                <a:lnTo>
                  <a:pt x="51493" y="76692"/>
                </a:lnTo>
                <a:lnTo>
                  <a:pt x="53809" y="80200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4095" y="6182445"/>
            <a:ext cx="111594" cy="1020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403" y="6370763"/>
            <a:ext cx="109766" cy="1070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7937" y="6554628"/>
            <a:ext cx="106235" cy="1102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3772" y="6730650"/>
            <a:ext cx="101003" cy="1117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3049" y="6895393"/>
            <a:ext cx="102946" cy="1114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8956" y="7045750"/>
            <a:ext cx="107657" cy="1092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6485" y="7178865"/>
            <a:ext cx="110617" cy="1054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7619" y="7292374"/>
            <a:ext cx="77797" cy="984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4041597"/>
            <a:ext cx="1494790" cy="3518535"/>
          </a:xfrm>
          <a:custGeom>
            <a:avLst/>
            <a:gdLst/>
            <a:ahLst/>
            <a:cxnLst/>
            <a:rect l="l" t="t" r="r" b="b"/>
            <a:pathLst>
              <a:path w="1494790" h="3518534">
                <a:moveTo>
                  <a:pt x="0" y="0"/>
                </a:moveTo>
                <a:lnTo>
                  <a:pt x="71974" y="25944"/>
                </a:lnTo>
                <a:lnTo>
                  <a:pt x="114175" y="42552"/>
                </a:lnTo>
                <a:lnTo>
                  <a:pt x="156097" y="60059"/>
                </a:lnTo>
                <a:lnTo>
                  <a:pt x="197726" y="78463"/>
                </a:lnTo>
                <a:lnTo>
                  <a:pt x="239046" y="97765"/>
                </a:lnTo>
                <a:lnTo>
                  <a:pt x="280043" y="117965"/>
                </a:lnTo>
                <a:lnTo>
                  <a:pt x="320703" y="139062"/>
                </a:lnTo>
                <a:lnTo>
                  <a:pt x="361011" y="161057"/>
                </a:lnTo>
                <a:lnTo>
                  <a:pt x="400951" y="183950"/>
                </a:lnTo>
                <a:lnTo>
                  <a:pt x="440510" y="207741"/>
                </a:lnTo>
                <a:lnTo>
                  <a:pt x="479673" y="232430"/>
                </a:lnTo>
                <a:lnTo>
                  <a:pt x="518425" y="258016"/>
                </a:lnTo>
                <a:lnTo>
                  <a:pt x="556750" y="284500"/>
                </a:lnTo>
                <a:lnTo>
                  <a:pt x="594636" y="311882"/>
                </a:lnTo>
                <a:lnTo>
                  <a:pt x="632066" y="340161"/>
                </a:lnTo>
                <a:lnTo>
                  <a:pt x="669027" y="369339"/>
                </a:lnTo>
                <a:lnTo>
                  <a:pt x="705504" y="399414"/>
                </a:lnTo>
                <a:lnTo>
                  <a:pt x="741481" y="430387"/>
                </a:lnTo>
                <a:lnTo>
                  <a:pt x="776944" y="462257"/>
                </a:lnTo>
                <a:lnTo>
                  <a:pt x="811880" y="495026"/>
                </a:lnTo>
                <a:lnTo>
                  <a:pt x="846272" y="528692"/>
                </a:lnTo>
                <a:lnTo>
                  <a:pt x="879938" y="563084"/>
                </a:lnTo>
                <a:lnTo>
                  <a:pt x="912706" y="598019"/>
                </a:lnTo>
                <a:lnTo>
                  <a:pt x="944577" y="633482"/>
                </a:lnTo>
                <a:lnTo>
                  <a:pt x="975550" y="669460"/>
                </a:lnTo>
                <a:lnTo>
                  <a:pt x="1005625" y="705936"/>
                </a:lnTo>
                <a:lnTo>
                  <a:pt x="1034802" y="742897"/>
                </a:lnTo>
                <a:lnTo>
                  <a:pt x="1063082" y="780327"/>
                </a:lnTo>
                <a:lnTo>
                  <a:pt x="1090463" y="818213"/>
                </a:lnTo>
                <a:lnTo>
                  <a:pt x="1116947" y="856539"/>
                </a:lnTo>
                <a:lnTo>
                  <a:pt x="1142534" y="895290"/>
                </a:lnTo>
                <a:lnTo>
                  <a:pt x="1167222" y="934453"/>
                </a:lnTo>
                <a:lnTo>
                  <a:pt x="1191013" y="974012"/>
                </a:lnTo>
                <a:lnTo>
                  <a:pt x="1213906" y="1013952"/>
                </a:lnTo>
                <a:lnTo>
                  <a:pt x="1235901" y="1054260"/>
                </a:lnTo>
                <a:lnTo>
                  <a:pt x="1256999" y="1094920"/>
                </a:lnTo>
                <a:lnTo>
                  <a:pt x="1277198" y="1135917"/>
                </a:lnTo>
                <a:lnTo>
                  <a:pt x="1296500" y="1177238"/>
                </a:lnTo>
                <a:lnTo>
                  <a:pt x="1314904" y="1218866"/>
                </a:lnTo>
                <a:lnTo>
                  <a:pt x="1332411" y="1260788"/>
                </a:lnTo>
                <a:lnTo>
                  <a:pt x="1349020" y="1302990"/>
                </a:lnTo>
                <a:lnTo>
                  <a:pt x="1364730" y="1345455"/>
                </a:lnTo>
                <a:lnTo>
                  <a:pt x="1379543" y="1388170"/>
                </a:lnTo>
                <a:lnTo>
                  <a:pt x="1393459" y="1431119"/>
                </a:lnTo>
                <a:lnTo>
                  <a:pt x="1406476" y="1474289"/>
                </a:lnTo>
                <a:lnTo>
                  <a:pt x="1418596" y="1517665"/>
                </a:lnTo>
                <a:lnTo>
                  <a:pt x="1429818" y="1561231"/>
                </a:lnTo>
                <a:lnTo>
                  <a:pt x="1440143" y="1604973"/>
                </a:lnTo>
                <a:lnTo>
                  <a:pt x="1449569" y="1648877"/>
                </a:lnTo>
                <a:lnTo>
                  <a:pt x="1458098" y="1692928"/>
                </a:lnTo>
                <a:lnTo>
                  <a:pt x="1465729" y="1737110"/>
                </a:lnTo>
                <a:lnTo>
                  <a:pt x="1472462" y="1781411"/>
                </a:lnTo>
                <a:lnTo>
                  <a:pt x="1478298" y="1825814"/>
                </a:lnTo>
                <a:lnTo>
                  <a:pt x="1483235" y="1870304"/>
                </a:lnTo>
                <a:lnTo>
                  <a:pt x="1487275" y="1914869"/>
                </a:lnTo>
                <a:lnTo>
                  <a:pt x="1490417" y="1959492"/>
                </a:lnTo>
                <a:lnTo>
                  <a:pt x="1492662" y="2004159"/>
                </a:lnTo>
                <a:lnTo>
                  <a:pt x="1494008" y="2048856"/>
                </a:lnTo>
                <a:lnTo>
                  <a:pt x="1494457" y="2093567"/>
                </a:lnTo>
                <a:lnTo>
                  <a:pt x="1494008" y="2138278"/>
                </a:lnTo>
                <a:lnTo>
                  <a:pt x="1492662" y="2182974"/>
                </a:lnTo>
                <a:lnTo>
                  <a:pt x="1490417" y="2227641"/>
                </a:lnTo>
                <a:lnTo>
                  <a:pt x="1487275" y="2272265"/>
                </a:lnTo>
                <a:lnTo>
                  <a:pt x="1483235" y="2316829"/>
                </a:lnTo>
                <a:lnTo>
                  <a:pt x="1478298" y="2361320"/>
                </a:lnTo>
                <a:lnTo>
                  <a:pt x="1472462" y="2405723"/>
                </a:lnTo>
                <a:lnTo>
                  <a:pt x="1465729" y="2450023"/>
                </a:lnTo>
                <a:lnTo>
                  <a:pt x="1458098" y="2494206"/>
                </a:lnTo>
                <a:lnTo>
                  <a:pt x="1449569" y="2538256"/>
                </a:lnTo>
                <a:lnTo>
                  <a:pt x="1440143" y="2582160"/>
                </a:lnTo>
                <a:lnTo>
                  <a:pt x="1429818" y="2625903"/>
                </a:lnTo>
                <a:lnTo>
                  <a:pt x="1418596" y="2669469"/>
                </a:lnTo>
                <a:lnTo>
                  <a:pt x="1406476" y="2712844"/>
                </a:lnTo>
                <a:lnTo>
                  <a:pt x="1393459" y="2756014"/>
                </a:lnTo>
                <a:lnTo>
                  <a:pt x="1379543" y="2798964"/>
                </a:lnTo>
                <a:lnTo>
                  <a:pt x="1364730" y="2841679"/>
                </a:lnTo>
                <a:lnTo>
                  <a:pt x="1349020" y="2884144"/>
                </a:lnTo>
                <a:lnTo>
                  <a:pt x="1332411" y="2926345"/>
                </a:lnTo>
                <a:lnTo>
                  <a:pt x="1314904" y="2968267"/>
                </a:lnTo>
                <a:lnTo>
                  <a:pt x="1296500" y="3009896"/>
                </a:lnTo>
                <a:lnTo>
                  <a:pt x="1277198" y="3051216"/>
                </a:lnTo>
                <a:lnTo>
                  <a:pt x="1256999" y="3092214"/>
                </a:lnTo>
                <a:lnTo>
                  <a:pt x="1235901" y="3132873"/>
                </a:lnTo>
                <a:lnTo>
                  <a:pt x="1213906" y="3173181"/>
                </a:lnTo>
                <a:lnTo>
                  <a:pt x="1191013" y="3213122"/>
                </a:lnTo>
                <a:lnTo>
                  <a:pt x="1167222" y="3252680"/>
                </a:lnTo>
                <a:lnTo>
                  <a:pt x="1142534" y="3291843"/>
                </a:lnTo>
                <a:lnTo>
                  <a:pt x="1116947" y="3330595"/>
                </a:lnTo>
                <a:lnTo>
                  <a:pt x="1090463" y="3368921"/>
                </a:lnTo>
                <a:lnTo>
                  <a:pt x="1063082" y="3406806"/>
                </a:lnTo>
                <a:lnTo>
                  <a:pt x="1034802" y="3444237"/>
                </a:lnTo>
                <a:lnTo>
                  <a:pt x="1005625" y="3481197"/>
                </a:lnTo>
                <a:lnTo>
                  <a:pt x="975550" y="3517674"/>
                </a:lnTo>
                <a:lnTo>
                  <a:pt x="974918" y="3518408"/>
                </a:lnTo>
              </a:path>
            </a:pathLst>
          </a:custGeom>
          <a:ln w="32092">
            <a:solidFill>
              <a:srgbClr val="1E5A7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1106" y="4445131"/>
            <a:ext cx="250323" cy="2503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39228" y="6874028"/>
            <a:ext cx="169100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60" dirty="0">
                <a:solidFill>
                  <a:srgbClr val="1E5A7C"/>
                </a:solidFill>
                <a:latin typeface="Arial"/>
                <a:cs typeface="Arial"/>
                <a:hlinkClick r:id="rId23"/>
              </a:rPr>
              <a:t>www.lpdp.kemenkeu.go.id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925725" y="6799718"/>
            <a:ext cx="90106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90" dirty="0">
                <a:solidFill>
                  <a:srgbClr val="1E5A7C"/>
                </a:solidFill>
                <a:latin typeface="Arial"/>
                <a:cs typeface="Arial"/>
              </a:rPr>
              <a:t>1500652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728040" y="6884720"/>
            <a:ext cx="130175" cy="1296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450" y="5236044"/>
            <a:ext cx="2156460" cy="456565"/>
          </a:xfrm>
          <a:custGeom>
            <a:avLst/>
            <a:gdLst/>
            <a:ahLst/>
            <a:cxnLst/>
            <a:rect l="l" t="t" r="r" b="b"/>
            <a:pathLst>
              <a:path w="2156460" h="456564">
                <a:moveTo>
                  <a:pt x="0" y="456272"/>
                </a:moveTo>
                <a:lnTo>
                  <a:pt x="2156155" y="456272"/>
                </a:lnTo>
                <a:lnTo>
                  <a:pt x="2156155" y="0"/>
                </a:lnTo>
                <a:lnTo>
                  <a:pt x="0" y="0"/>
                </a:lnTo>
                <a:lnTo>
                  <a:pt x="0" y="456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462" y="5692317"/>
            <a:ext cx="3977004" cy="462915"/>
          </a:xfrm>
          <a:custGeom>
            <a:avLst/>
            <a:gdLst/>
            <a:ahLst/>
            <a:cxnLst/>
            <a:rect l="l" t="t" r="r" b="b"/>
            <a:pathLst>
              <a:path w="3977004" h="462914">
                <a:moveTo>
                  <a:pt x="3976433" y="0"/>
                </a:moveTo>
                <a:lnTo>
                  <a:pt x="0" y="0"/>
                </a:lnTo>
                <a:lnTo>
                  <a:pt x="0" y="462686"/>
                </a:lnTo>
                <a:lnTo>
                  <a:pt x="3976433" y="462686"/>
                </a:lnTo>
                <a:lnTo>
                  <a:pt x="3976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02455" y="5123776"/>
            <a:ext cx="21577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200" b="1" spc="-45" dirty="0">
                <a:solidFill>
                  <a:srgbClr val="ED7127"/>
                </a:solidFill>
                <a:latin typeface="Arial"/>
                <a:cs typeface="Arial"/>
              </a:rPr>
              <a:t>MAKING</a:t>
            </a:r>
            <a:endParaRPr sz="4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2455" y="5548028"/>
            <a:ext cx="397700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200" b="1" spc="10" dirty="0">
                <a:solidFill>
                  <a:srgbClr val="ED7127"/>
                </a:solidFill>
                <a:latin typeface="Arial"/>
                <a:cs typeface="Arial"/>
              </a:rPr>
              <a:t>INDONESIA</a:t>
            </a:r>
            <a:r>
              <a:rPr sz="4200" b="1" spc="-380" dirty="0">
                <a:solidFill>
                  <a:srgbClr val="ED7127"/>
                </a:solidFill>
                <a:latin typeface="Arial"/>
                <a:cs typeface="Arial"/>
              </a:rPr>
              <a:t> </a:t>
            </a:r>
            <a:r>
              <a:rPr sz="4200" b="1" spc="225" dirty="0">
                <a:solidFill>
                  <a:srgbClr val="ED7127"/>
                </a:solidFill>
                <a:latin typeface="Arial"/>
                <a:cs typeface="Arial"/>
              </a:rPr>
              <a:t>4.0</a:t>
            </a:r>
            <a:endParaRPr sz="4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96862" y="6308559"/>
            <a:ext cx="2719070" cy="2965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2265"/>
              </a:lnSpc>
            </a:pPr>
            <a:r>
              <a:rPr sz="2050" b="1" spc="-30" dirty="0">
                <a:solidFill>
                  <a:srgbClr val="414042"/>
                </a:solidFill>
                <a:latin typeface="Arial"/>
                <a:cs typeface="Arial"/>
              </a:rPr>
              <a:t>RISPRO </a:t>
            </a:r>
            <a:r>
              <a:rPr sz="2050" b="1" spc="-20" dirty="0">
                <a:solidFill>
                  <a:srgbClr val="414042"/>
                </a:solidFill>
                <a:latin typeface="Arial"/>
                <a:cs typeface="Arial"/>
              </a:rPr>
              <a:t>Invitasi</a:t>
            </a:r>
            <a:r>
              <a:rPr sz="2050" b="1" spc="-3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050" spc="125" dirty="0">
                <a:solidFill>
                  <a:srgbClr val="414042"/>
                </a:solidFill>
                <a:latin typeface="Arial"/>
                <a:cs typeface="Arial"/>
              </a:rPr>
              <a:t>2020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315300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772" y="2973489"/>
            <a:ext cx="2120265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40" dirty="0">
                <a:solidFill>
                  <a:srgbClr val="414042"/>
                </a:solidFill>
                <a:latin typeface="Arial"/>
                <a:cs typeface="Arial"/>
              </a:rPr>
              <a:t>Pendaftaran</a:t>
            </a:r>
            <a:r>
              <a:rPr sz="1250" b="1" spc="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414042"/>
                </a:solidFill>
                <a:latin typeface="Arial"/>
                <a:cs typeface="Arial"/>
              </a:rPr>
              <a:t>Daring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Pendaftaran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dilakukan secara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daring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oleh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Pengusul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 sebelumnya telah mendapatkan surat  undangan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772" y="5751280"/>
            <a:ext cx="1885950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Seleksi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administrasi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adalah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penilaian  terhadap kelengkapan persyaratan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Pengusul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dokumen yang dilakukan  oleh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2005" y="5751280"/>
            <a:ext cx="16319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Seleksi substansi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adalah </a:t>
            </a:r>
            <a:r>
              <a:rPr sz="900" i="1" spc="-70" dirty="0">
                <a:solidFill>
                  <a:srgbClr val="414042"/>
                </a:solidFill>
                <a:latin typeface="Cambria"/>
                <a:cs typeface="Cambria"/>
              </a:rPr>
              <a:t>veri�ikasi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terhadap relevansi atau tingkat  ketersiapan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teknologi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hasil riset  sebelumnya dan/atau penilaian  terhadap kualitas, luaran,  kemutakhiran,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6270" y="5751166"/>
            <a:ext cx="1677670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rekam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jejak riset, serta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penilaian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terhadap kebutuhan</a:t>
            </a:r>
            <a:r>
              <a:rPr sz="900" i="1" spc="-7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kewajaran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pendanaan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riset, yang  dilakukan oleh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reviewer.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9433" y="1491433"/>
            <a:ext cx="183324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Pencairan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didasarkan atas kemajuan capaian  kinerja riset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realiasi  penggunaan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diatur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dalam  perjanjian.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2281" y="1491319"/>
            <a:ext cx="1978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Sisa lebih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telah dicairkan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belum dipergunakan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hingga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berakhirnya  perjanjian dikembalikan kepada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974" y="678791"/>
            <a:ext cx="1169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414042"/>
                </a:solidFill>
                <a:latin typeface="Arial"/>
                <a:cs typeface="Arial"/>
              </a:rPr>
              <a:t>Pencairan  </a:t>
            </a:r>
            <a:r>
              <a:rPr sz="1800" b="1" spc="60" dirty="0">
                <a:solidFill>
                  <a:srgbClr val="414042"/>
                </a:solidFill>
                <a:latin typeface="Arial"/>
                <a:cs typeface="Arial"/>
              </a:rPr>
              <a:t>Dana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974" y="2957784"/>
            <a:ext cx="144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414042"/>
                </a:solidFill>
                <a:latin typeface="Arial"/>
                <a:cs typeface="Arial"/>
              </a:rPr>
              <a:t>Pendaftaran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74139" y="284841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3974" y="4374417"/>
            <a:ext cx="1019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414042"/>
                </a:solidFill>
                <a:latin typeface="Arial"/>
                <a:cs typeface="Arial"/>
              </a:rPr>
              <a:t>Tahapan  </a:t>
            </a:r>
            <a:r>
              <a:rPr sz="1800" b="1" spc="30" dirty="0">
                <a:solidFill>
                  <a:srgbClr val="414042"/>
                </a:solidFill>
                <a:latin typeface="Arial"/>
                <a:cs typeface="Arial"/>
              </a:rPr>
              <a:t>Seleksi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74139" y="430315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21107" y="241273"/>
            <a:ext cx="143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6D6E71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9379" y="2972825"/>
            <a:ext cx="13855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414042"/>
                </a:solidFill>
                <a:latin typeface="Arial"/>
                <a:cs typeface="Arial"/>
              </a:rPr>
              <a:t>URL</a:t>
            </a:r>
            <a:r>
              <a:rPr sz="1250" b="1" spc="-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414042"/>
                </a:solidFill>
                <a:latin typeface="Arial"/>
                <a:cs typeface="Arial"/>
              </a:rPr>
              <a:t>Pendaftaran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89772" y="712534"/>
            <a:ext cx="2333625" cy="1780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00"/>
              </a:spcBef>
              <a:tabLst>
                <a:tab pos="1088390" algn="l"/>
              </a:tabLst>
            </a:pPr>
            <a:r>
              <a:rPr sz="2400" b="1" spc="220" dirty="0">
                <a:solidFill>
                  <a:srgbClr val="ED7127"/>
                </a:solidFill>
                <a:latin typeface="Arial"/>
                <a:cs typeface="Arial"/>
              </a:rPr>
              <a:t>60</a:t>
            </a:r>
            <a:r>
              <a:rPr sz="1250" b="1" spc="220" dirty="0">
                <a:solidFill>
                  <a:srgbClr val="ED7127"/>
                </a:solidFill>
                <a:latin typeface="Arial"/>
                <a:cs typeface="Arial"/>
              </a:rPr>
              <a:t>%	</a:t>
            </a:r>
            <a:r>
              <a:rPr sz="2400" b="1" spc="240" dirty="0">
                <a:solidFill>
                  <a:srgbClr val="ED7127"/>
                </a:solidFill>
                <a:latin typeface="Arial"/>
                <a:cs typeface="Arial"/>
              </a:rPr>
              <a:t>40</a:t>
            </a:r>
            <a:r>
              <a:rPr sz="1250" b="1" spc="240" dirty="0">
                <a:solidFill>
                  <a:srgbClr val="ED7127"/>
                </a:solidFill>
                <a:latin typeface="Arial"/>
                <a:cs typeface="Arial"/>
              </a:rPr>
              <a:t>%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18500"/>
              </a:lnSpc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Pencairan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dilakukan  dalam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2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(dua) tahap, yang terdiri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tahap  pertama sebesar 60% (enam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puluh persen) 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tahap kedua sebesar 40% (empat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puluh persen)  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besaran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sesuai  perjanjian.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86238" y="785055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592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88286" y="630769"/>
            <a:ext cx="4076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105" dirty="0">
                <a:solidFill>
                  <a:srgbClr val="ED7127"/>
                </a:solidFill>
                <a:latin typeface="Arial"/>
                <a:cs typeface="Arial"/>
              </a:rPr>
              <a:t>%</a:t>
            </a:r>
            <a:endParaRPr sz="3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55393" y="692058"/>
            <a:ext cx="492125" cy="492125"/>
          </a:xfrm>
          <a:custGeom>
            <a:avLst/>
            <a:gdLst/>
            <a:ahLst/>
            <a:cxnLst/>
            <a:rect l="l" t="t" r="r" b="b"/>
            <a:pathLst>
              <a:path w="492125" h="492125">
                <a:moveTo>
                  <a:pt x="309854" y="442988"/>
                </a:moveTo>
                <a:lnTo>
                  <a:pt x="181686" y="442988"/>
                </a:lnTo>
                <a:lnTo>
                  <a:pt x="206844" y="491540"/>
                </a:lnTo>
                <a:lnTo>
                  <a:pt x="245770" y="453136"/>
                </a:lnTo>
                <a:lnTo>
                  <a:pt x="304596" y="453136"/>
                </a:lnTo>
                <a:lnTo>
                  <a:pt x="309854" y="442988"/>
                </a:lnTo>
                <a:close/>
              </a:path>
              <a:path w="492125" h="492125">
                <a:moveTo>
                  <a:pt x="304596" y="453136"/>
                </a:moveTo>
                <a:lnTo>
                  <a:pt x="245770" y="453136"/>
                </a:lnTo>
                <a:lnTo>
                  <a:pt x="284695" y="491540"/>
                </a:lnTo>
                <a:lnTo>
                  <a:pt x="304596" y="453136"/>
                </a:lnTo>
                <a:close/>
              </a:path>
              <a:path w="492125" h="492125">
                <a:moveTo>
                  <a:pt x="367652" y="413537"/>
                </a:moveTo>
                <a:lnTo>
                  <a:pt x="123888" y="413537"/>
                </a:lnTo>
                <a:lnTo>
                  <a:pt x="132803" y="467487"/>
                </a:lnTo>
                <a:lnTo>
                  <a:pt x="181686" y="442988"/>
                </a:lnTo>
                <a:lnTo>
                  <a:pt x="362785" y="442988"/>
                </a:lnTo>
                <a:lnTo>
                  <a:pt x="367652" y="413537"/>
                </a:lnTo>
                <a:close/>
              </a:path>
              <a:path w="492125" h="492125">
                <a:moveTo>
                  <a:pt x="362785" y="442988"/>
                </a:moveTo>
                <a:lnTo>
                  <a:pt x="309854" y="442988"/>
                </a:lnTo>
                <a:lnTo>
                  <a:pt x="358736" y="467487"/>
                </a:lnTo>
                <a:lnTo>
                  <a:pt x="362785" y="442988"/>
                </a:lnTo>
                <a:close/>
              </a:path>
              <a:path w="492125" h="492125">
                <a:moveTo>
                  <a:pt x="69811" y="69811"/>
                </a:moveTo>
                <a:lnTo>
                  <a:pt x="78003" y="123888"/>
                </a:lnTo>
                <a:lnTo>
                  <a:pt x="24053" y="132803"/>
                </a:lnTo>
                <a:lnTo>
                  <a:pt x="48552" y="181686"/>
                </a:lnTo>
                <a:lnTo>
                  <a:pt x="0" y="206844"/>
                </a:lnTo>
                <a:lnTo>
                  <a:pt x="38404" y="245770"/>
                </a:lnTo>
                <a:lnTo>
                  <a:pt x="0" y="284695"/>
                </a:lnTo>
                <a:lnTo>
                  <a:pt x="48552" y="309854"/>
                </a:lnTo>
                <a:lnTo>
                  <a:pt x="24053" y="358736"/>
                </a:lnTo>
                <a:lnTo>
                  <a:pt x="78003" y="367652"/>
                </a:lnTo>
                <a:lnTo>
                  <a:pt x="69811" y="421728"/>
                </a:lnTo>
                <a:lnTo>
                  <a:pt x="123888" y="413537"/>
                </a:lnTo>
                <a:lnTo>
                  <a:pt x="420488" y="413537"/>
                </a:lnTo>
                <a:lnTo>
                  <a:pt x="413537" y="367652"/>
                </a:lnTo>
                <a:lnTo>
                  <a:pt x="467486" y="358736"/>
                </a:lnTo>
                <a:lnTo>
                  <a:pt x="442988" y="309854"/>
                </a:lnTo>
                <a:lnTo>
                  <a:pt x="491540" y="284695"/>
                </a:lnTo>
                <a:lnTo>
                  <a:pt x="453135" y="245770"/>
                </a:lnTo>
                <a:lnTo>
                  <a:pt x="491540" y="206844"/>
                </a:lnTo>
                <a:lnTo>
                  <a:pt x="442988" y="181686"/>
                </a:lnTo>
                <a:lnTo>
                  <a:pt x="467486" y="132803"/>
                </a:lnTo>
                <a:lnTo>
                  <a:pt x="413537" y="123888"/>
                </a:lnTo>
                <a:lnTo>
                  <a:pt x="420488" y="78003"/>
                </a:lnTo>
                <a:lnTo>
                  <a:pt x="123888" y="78003"/>
                </a:lnTo>
                <a:lnTo>
                  <a:pt x="69811" y="69811"/>
                </a:lnTo>
                <a:close/>
              </a:path>
              <a:path w="492125" h="492125">
                <a:moveTo>
                  <a:pt x="420488" y="413537"/>
                </a:moveTo>
                <a:lnTo>
                  <a:pt x="367652" y="413537"/>
                </a:lnTo>
                <a:lnTo>
                  <a:pt x="421728" y="421728"/>
                </a:lnTo>
                <a:lnTo>
                  <a:pt x="420488" y="413537"/>
                </a:lnTo>
                <a:close/>
              </a:path>
              <a:path w="492125" h="492125">
                <a:moveTo>
                  <a:pt x="132803" y="24053"/>
                </a:moveTo>
                <a:lnTo>
                  <a:pt x="123888" y="78003"/>
                </a:lnTo>
                <a:lnTo>
                  <a:pt x="367652" y="78003"/>
                </a:lnTo>
                <a:lnTo>
                  <a:pt x="362785" y="48552"/>
                </a:lnTo>
                <a:lnTo>
                  <a:pt x="181686" y="48552"/>
                </a:lnTo>
                <a:lnTo>
                  <a:pt x="132803" y="24053"/>
                </a:lnTo>
                <a:close/>
              </a:path>
              <a:path w="492125" h="492125">
                <a:moveTo>
                  <a:pt x="421728" y="69811"/>
                </a:moveTo>
                <a:lnTo>
                  <a:pt x="367652" y="78003"/>
                </a:lnTo>
                <a:lnTo>
                  <a:pt x="420488" y="78003"/>
                </a:lnTo>
                <a:lnTo>
                  <a:pt x="421728" y="69811"/>
                </a:lnTo>
                <a:close/>
              </a:path>
              <a:path w="492125" h="492125">
                <a:moveTo>
                  <a:pt x="206844" y="0"/>
                </a:moveTo>
                <a:lnTo>
                  <a:pt x="181686" y="48552"/>
                </a:lnTo>
                <a:lnTo>
                  <a:pt x="309854" y="48552"/>
                </a:lnTo>
                <a:lnTo>
                  <a:pt x="304596" y="38404"/>
                </a:lnTo>
                <a:lnTo>
                  <a:pt x="245770" y="38404"/>
                </a:lnTo>
                <a:lnTo>
                  <a:pt x="206844" y="0"/>
                </a:lnTo>
                <a:close/>
              </a:path>
              <a:path w="492125" h="492125">
                <a:moveTo>
                  <a:pt x="358736" y="24053"/>
                </a:moveTo>
                <a:lnTo>
                  <a:pt x="309854" y="48552"/>
                </a:lnTo>
                <a:lnTo>
                  <a:pt x="362785" y="48552"/>
                </a:lnTo>
                <a:lnTo>
                  <a:pt x="358736" y="24053"/>
                </a:lnTo>
                <a:close/>
              </a:path>
              <a:path w="492125" h="492125">
                <a:moveTo>
                  <a:pt x="284695" y="0"/>
                </a:moveTo>
                <a:lnTo>
                  <a:pt x="245770" y="38404"/>
                </a:lnTo>
                <a:lnTo>
                  <a:pt x="304596" y="38404"/>
                </a:lnTo>
                <a:lnTo>
                  <a:pt x="284695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03926" y="866123"/>
            <a:ext cx="194945" cy="139700"/>
          </a:xfrm>
          <a:custGeom>
            <a:avLst/>
            <a:gdLst/>
            <a:ahLst/>
            <a:cxnLst/>
            <a:rect l="l" t="t" r="r" b="b"/>
            <a:pathLst>
              <a:path w="194945" h="139700">
                <a:moveTo>
                  <a:pt x="0" y="83870"/>
                </a:moveTo>
                <a:lnTo>
                  <a:pt x="55308" y="139179"/>
                </a:lnTo>
                <a:lnTo>
                  <a:pt x="19447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4839" y="1115507"/>
            <a:ext cx="472440" cy="68580"/>
          </a:xfrm>
          <a:custGeom>
            <a:avLst/>
            <a:gdLst/>
            <a:ahLst/>
            <a:cxnLst/>
            <a:rect l="l" t="t" r="r" b="b"/>
            <a:pathLst>
              <a:path w="472440" h="68580">
                <a:moveTo>
                  <a:pt x="236054" y="0"/>
                </a:moveTo>
                <a:lnTo>
                  <a:pt x="161439" y="1735"/>
                </a:lnTo>
                <a:lnTo>
                  <a:pt x="96640" y="6568"/>
                </a:lnTo>
                <a:lnTo>
                  <a:pt x="45542" y="13938"/>
                </a:lnTo>
                <a:lnTo>
                  <a:pt x="0" y="34048"/>
                </a:lnTo>
                <a:lnTo>
                  <a:pt x="12033" y="44812"/>
                </a:lnTo>
                <a:lnTo>
                  <a:pt x="45542" y="54159"/>
                </a:lnTo>
                <a:lnTo>
                  <a:pt x="96640" y="61529"/>
                </a:lnTo>
                <a:lnTo>
                  <a:pt x="161439" y="66361"/>
                </a:lnTo>
                <a:lnTo>
                  <a:pt x="236054" y="68097"/>
                </a:lnTo>
                <a:lnTo>
                  <a:pt x="310664" y="66361"/>
                </a:lnTo>
                <a:lnTo>
                  <a:pt x="375464" y="61529"/>
                </a:lnTo>
                <a:lnTo>
                  <a:pt x="426563" y="54159"/>
                </a:lnTo>
                <a:lnTo>
                  <a:pt x="460075" y="44812"/>
                </a:lnTo>
                <a:lnTo>
                  <a:pt x="472109" y="34048"/>
                </a:lnTo>
                <a:lnTo>
                  <a:pt x="460075" y="23285"/>
                </a:lnTo>
                <a:lnTo>
                  <a:pt x="426563" y="13938"/>
                </a:lnTo>
                <a:lnTo>
                  <a:pt x="375464" y="6568"/>
                </a:lnTo>
                <a:lnTo>
                  <a:pt x="310664" y="1735"/>
                </a:lnTo>
                <a:lnTo>
                  <a:pt x="236054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75381" y="802486"/>
            <a:ext cx="341986" cy="20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70213" y="801305"/>
            <a:ext cx="527685" cy="345440"/>
          </a:xfrm>
          <a:custGeom>
            <a:avLst/>
            <a:gdLst/>
            <a:ahLst/>
            <a:cxnLst/>
            <a:rect l="l" t="t" r="r" b="b"/>
            <a:pathLst>
              <a:path w="527684" h="345440">
                <a:moveTo>
                  <a:pt x="527354" y="0"/>
                </a:moveTo>
                <a:lnTo>
                  <a:pt x="425754" y="76200"/>
                </a:lnTo>
                <a:lnTo>
                  <a:pt x="0" y="76200"/>
                </a:lnTo>
                <a:lnTo>
                  <a:pt x="4008" y="128895"/>
                </a:lnTo>
                <a:lnTo>
                  <a:pt x="15658" y="176686"/>
                </a:lnTo>
                <a:lnTo>
                  <a:pt x="34384" y="219225"/>
                </a:lnTo>
                <a:lnTo>
                  <a:pt x="59620" y="256169"/>
                </a:lnTo>
                <a:lnTo>
                  <a:pt x="90801" y="287170"/>
                </a:lnTo>
                <a:lnTo>
                  <a:pt x="127363" y="311883"/>
                </a:lnTo>
                <a:lnTo>
                  <a:pt x="168739" y="329964"/>
                </a:lnTo>
                <a:lnTo>
                  <a:pt x="214366" y="341065"/>
                </a:lnTo>
                <a:lnTo>
                  <a:pt x="263677" y="344843"/>
                </a:lnTo>
                <a:lnTo>
                  <a:pt x="312988" y="340102"/>
                </a:lnTo>
                <a:lnTo>
                  <a:pt x="358615" y="326490"/>
                </a:lnTo>
                <a:lnTo>
                  <a:pt x="399991" y="304924"/>
                </a:lnTo>
                <a:lnTo>
                  <a:pt x="436553" y="276320"/>
                </a:lnTo>
                <a:lnTo>
                  <a:pt x="467734" y="241595"/>
                </a:lnTo>
                <a:lnTo>
                  <a:pt x="492970" y="201666"/>
                </a:lnTo>
                <a:lnTo>
                  <a:pt x="511696" y="157448"/>
                </a:lnTo>
                <a:lnTo>
                  <a:pt x="523345" y="109860"/>
                </a:lnTo>
                <a:lnTo>
                  <a:pt x="527354" y="59817"/>
                </a:lnTo>
                <a:lnTo>
                  <a:pt x="527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0213" y="801305"/>
            <a:ext cx="527685" cy="345440"/>
          </a:xfrm>
          <a:custGeom>
            <a:avLst/>
            <a:gdLst/>
            <a:ahLst/>
            <a:cxnLst/>
            <a:rect l="l" t="t" r="r" b="b"/>
            <a:pathLst>
              <a:path w="527684" h="345440">
                <a:moveTo>
                  <a:pt x="527354" y="0"/>
                </a:moveTo>
                <a:lnTo>
                  <a:pt x="527354" y="59817"/>
                </a:lnTo>
                <a:lnTo>
                  <a:pt x="523345" y="109860"/>
                </a:lnTo>
                <a:lnTo>
                  <a:pt x="511696" y="157448"/>
                </a:lnTo>
                <a:lnTo>
                  <a:pt x="492970" y="201666"/>
                </a:lnTo>
                <a:lnTo>
                  <a:pt x="467734" y="241595"/>
                </a:lnTo>
                <a:lnTo>
                  <a:pt x="436553" y="276320"/>
                </a:lnTo>
                <a:lnTo>
                  <a:pt x="399991" y="304924"/>
                </a:lnTo>
                <a:lnTo>
                  <a:pt x="358615" y="326490"/>
                </a:lnTo>
                <a:lnTo>
                  <a:pt x="312988" y="340102"/>
                </a:lnTo>
                <a:lnTo>
                  <a:pt x="263677" y="344843"/>
                </a:lnTo>
                <a:lnTo>
                  <a:pt x="214366" y="341065"/>
                </a:lnTo>
                <a:lnTo>
                  <a:pt x="168739" y="329964"/>
                </a:lnTo>
                <a:lnTo>
                  <a:pt x="127363" y="311883"/>
                </a:lnTo>
                <a:lnTo>
                  <a:pt x="90801" y="287170"/>
                </a:lnTo>
                <a:lnTo>
                  <a:pt x="59620" y="256169"/>
                </a:lnTo>
                <a:lnTo>
                  <a:pt x="34384" y="219225"/>
                </a:lnTo>
                <a:lnTo>
                  <a:pt x="15658" y="176686"/>
                </a:lnTo>
                <a:lnTo>
                  <a:pt x="4008" y="128895"/>
                </a:lnTo>
                <a:lnTo>
                  <a:pt x="0" y="76200"/>
                </a:lnTo>
                <a:lnTo>
                  <a:pt x="425754" y="7620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29778" y="941001"/>
            <a:ext cx="162991" cy="12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44143" y="819589"/>
            <a:ext cx="147955" cy="85725"/>
          </a:xfrm>
          <a:custGeom>
            <a:avLst/>
            <a:gdLst/>
            <a:ahLst/>
            <a:cxnLst/>
            <a:rect l="l" t="t" r="r" b="b"/>
            <a:pathLst>
              <a:path w="147954" h="85725">
                <a:moveTo>
                  <a:pt x="147510" y="0"/>
                </a:moveTo>
                <a:lnTo>
                  <a:pt x="102012" y="6145"/>
                </a:lnTo>
                <a:lnTo>
                  <a:pt x="61163" y="23480"/>
                </a:lnTo>
                <a:lnTo>
                  <a:pt x="26609" y="50358"/>
                </a:lnTo>
                <a:lnTo>
                  <a:pt x="0" y="85128"/>
                </a:lnTo>
                <a:lnTo>
                  <a:pt x="147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44143" y="819589"/>
            <a:ext cx="147955" cy="85725"/>
          </a:xfrm>
          <a:custGeom>
            <a:avLst/>
            <a:gdLst/>
            <a:ahLst/>
            <a:cxnLst/>
            <a:rect l="l" t="t" r="r" b="b"/>
            <a:pathLst>
              <a:path w="147954" h="85725">
                <a:moveTo>
                  <a:pt x="0" y="85128"/>
                </a:moveTo>
                <a:lnTo>
                  <a:pt x="26609" y="50358"/>
                </a:lnTo>
                <a:lnTo>
                  <a:pt x="61163" y="23480"/>
                </a:lnTo>
                <a:lnTo>
                  <a:pt x="102012" y="6145"/>
                </a:lnTo>
                <a:lnTo>
                  <a:pt x="14751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28547" y="749597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30">
                <a:moveTo>
                  <a:pt x="279" y="0"/>
                </a:moveTo>
                <a:lnTo>
                  <a:pt x="54368" y="36537"/>
                </a:lnTo>
                <a:lnTo>
                  <a:pt x="0" y="74587"/>
                </a:lnTo>
                <a:lnTo>
                  <a:pt x="279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79840" y="687005"/>
            <a:ext cx="118110" cy="63500"/>
          </a:xfrm>
          <a:custGeom>
            <a:avLst/>
            <a:gdLst/>
            <a:ahLst/>
            <a:cxnLst/>
            <a:rect l="l" t="t" r="r" b="b"/>
            <a:pathLst>
              <a:path w="118109" h="63500">
                <a:moveTo>
                  <a:pt x="63500" y="0"/>
                </a:moveTo>
                <a:lnTo>
                  <a:pt x="0" y="0"/>
                </a:lnTo>
                <a:lnTo>
                  <a:pt x="4953" y="25995"/>
                </a:lnTo>
                <a:lnTo>
                  <a:pt x="18500" y="46037"/>
                </a:lnTo>
                <a:lnTo>
                  <a:pt x="38672" y="58935"/>
                </a:lnTo>
                <a:lnTo>
                  <a:pt x="63500" y="63500"/>
                </a:lnTo>
                <a:lnTo>
                  <a:pt x="117729" y="63500"/>
                </a:lnTo>
                <a:lnTo>
                  <a:pt x="117729" y="0"/>
                </a:lnTo>
                <a:lnTo>
                  <a:pt x="63500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25350" y="726898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5">
                <a:moveTo>
                  <a:pt x="59982" y="0"/>
                </a:moveTo>
                <a:lnTo>
                  <a:pt x="36636" y="4714"/>
                </a:lnTo>
                <a:lnTo>
                  <a:pt x="17570" y="17572"/>
                </a:lnTo>
                <a:lnTo>
                  <a:pt x="4714" y="36642"/>
                </a:lnTo>
                <a:lnTo>
                  <a:pt x="0" y="59994"/>
                </a:lnTo>
                <a:lnTo>
                  <a:pt x="4714" y="83347"/>
                </a:lnTo>
                <a:lnTo>
                  <a:pt x="17570" y="102417"/>
                </a:lnTo>
                <a:lnTo>
                  <a:pt x="36636" y="115274"/>
                </a:lnTo>
                <a:lnTo>
                  <a:pt x="59982" y="119989"/>
                </a:lnTo>
                <a:lnTo>
                  <a:pt x="83334" y="115274"/>
                </a:lnTo>
                <a:lnTo>
                  <a:pt x="102404" y="102417"/>
                </a:lnTo>
                <a:lnTo>
                  <a:pt x="115262" y="83347"/>
                </a:lnTo>
                <a:lnTo>
                  <a:pt x="119976" y="59994"/>
                </a:lnTo>
                <a:lnTo>
                  <a:pt x="115262" y="36642"/>
                </a:lnTo>
                <a:lnTo>
                  <a:pt x="102404" y="17572"/>
                </a:lnTo>
                <a:lnTo>
                  <a:pt x="83334" y="4714"/>
                </a:lnTo>
                <a:lnTo>
                  <a:pt x="59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25350" y="726898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5">
                <a:moveTo>
                  <a:pt x="119976" y="59994"/>
                </a:moveTo>
                <a:lnTo>
                  <a:pt x="115262" y="83347"/>
                </a:lnTo>
                <a:lnTo>
                  <a:pt x="102404" y="102417"/>
                </a:lnTo>
                <a:lnTo>
                  <a:pt x="83334" y="115274"/>
                </a:lnTo>
                <a:lnTo>
                  <a:pt x="59982" y="119989"/>
                </a:lnTo>
                <a:lnTo>
                  <a:pt x="36636" y="115274"/>
                </a:lnTo>
                <a:lnTo>
                  <a:pt x="17570" y="102417"/>
                </a:lnTo>
                <a:lnTo>
                  <a:pt x="4714" y="83347"/>
                </a:lnTo>
                <a:lnTo>
                  <a:pt x="0" y="59994"/>
                </a:lnTo>
                <a:lnTo>
                  <a:pt x="4714" y="36642"/>
                </a:lnTo>
                <a:lnTo>
                  <a:pt x="17570" y="17572"/>
                </a:lnTo>
                <a:lnTo>
                  <a:pt x="36636" y="4714"/>
                </a:lnTo>
                <a:lnTo>
                  <a:pt x="59982" y="0"/>
                </a:lnTo>
                <a:lnTo>
                  <a:pt x="83334" y="4714"/>
                </a:lnTo>
                <a:lnTo>
                  <a:pt x="102404" y="17572"/>
                </a:lnTo>
                <a:lnTo>
                  <a:pt x="115262" y="36642"/>
                </a:lnTo>
                <a:lnTo>
                  <a:pt x="119976" y="5999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57868" y="96640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57868" y="96640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32468" y="101720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32468" y="101720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85331" y="770187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417" y="7708"/>
                </a:moveTo>
                <a:lnTo>
                  <a:pt x="15417" y="11963"/>
                </a:lnTo>
                <a:lnTo>
                  <a:pt x="11963" y="15417"/>
                </a:lnTo>
                <a:lnTo>
                  <a:pt x="7708" y="15417"/>
                </a:lnTo>
                <a:lnTo>
                  <a:pt x="3454" y="15417"/>
                </a:lnTo>
                <a:lnTo>
                  <a:pt x="0" y="11963"/>
                </a:lnTo>
                <a:lnTo>
                  <a:pt x="0" y="7708"/>
                </a:lnTo>
                <a:lnTo>
                  <a:pt x="0" y="3454"/>
                </a:lnTo>
                <a:lnTo>
                  <a:pt x="3454" y="0"/>
                </a:lnTo>
                <a:lnTo>
                  <a:pt x="7708" y="0"/>
                </a:lnTo>
                <a:lnTo>
                  <a:pt x="11963" y="0"/>
                </a:lnTo>
                <a:lnTo>
                  <a:pt x="15417" y="3454"/>
                </a:lnTo>
                <a:lnTo>
                  <a:pt x="15417" y="7708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96539" y="698352"/>
            <a:ext cx="150495" cy="189865"/>
          </a:xfrm>
          <a:custGeom>
            <a:avLst/>
            <a:gdLst/>
            <a:ahLst/>
            <a:cxnLst/>
            <a:rect l="l" t="t" r="r" b="b"/>
            <a:pathLst>
              <a:path w="150495" h="189865">
                <a:moveTo>
                  <a:pt x="113334" y="0"/>
                </a:moveTo>
                <a:lnTo>
                  <a:pt x="0" y="25247"/>
                </a:lnTo>
                <a:lnTo>
                  <a:pt x="36626" y="189687"/>
                </a:lnTo>
                <a:lnTo>
                  <a:pt x="149961" y="164439"/>
                </a:lnTo>
                <a:lnTo>
                  <a:pt x="113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96539" y="698352"/>
            <a:ext cx="150495" cy="189865"/>
          </a:xfrm>
          <a:custGeom>
            <a:avLst/>
            <a:gdLst/>
            <a:ahLst/>
            <a:cxnLst/>
            <a:rect l="l" t="t" r="r" b="b"/>
            <a:pathLst>
              <a:path w="150495" h="189865">
                <a:moveTo>
                  <a:pt x="149961" y="164439"/>
                </a:moveTo>
                <a:lnTo>
                  <a:pt x="36626" y="189687"/>
                </a:lnTo>
                <a:lnTo>
                  <a:pt x="0" y="25247"/>
                </a:lnTo>
                <a:lnTo>
                  <a:pt x="113334" y="0"/>
                </a:lnTo>
                <a:lnTo>
                  <a:pt x="149961" y="164439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54526" y="785938"/>
            <a:ext cx="132715" cy="121920"/>
          </a:xfrm>
          <a:custGeom>
            <a:avLst/>
            <a:gdLst/>
            <a:ahLst/>
            <a:cxnLst/>
            <a:rect l="l" t="t" r="r" b="b"/>
            <a:pathLst>
              <a:path w="132715" h="121919">
                <a:moveTo>
                  <a:pt x="114871" y="0"/>
                </a:moveTo>
                <a:lnTo>
                  <a:pt x="0" y="16929"/>
                </a:lnTo>
                <a:lnTo>
                  <a:pt x="15468" y="121894"/>
                </a:lnTo>
                <a:lnTo>
                  <a:pt x="132562" y="120014"/>
                </a:lnTo>
                <a:lnTo>
                  <a:pt x="114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54526" y="785938"/>
            <a:ext cx="132715" cy="121920"/>
          </a:xfrm>
          <a:custGeom>
            <a:avLst/>
            <a:gdLst/>
            <a:ahLst/>
            <a:cxnLst/>
            <a:rect l="l" t="t" r="r" b="b"/>
            <a:pathLst>
              <a:path w="132715" h="121919">
                <a:moveTo>
                  <a:pt x="15468" y="121894"/>
                </a:moveTo>
                <a:lnTo>
                  <a:pt x="0" y="16929"/>
                </a:lnTo>
                <a:lnTo>
                  <a:pt x="114871" y="0"/>
                </a:lnTo>
                <a:lnTo>
                  <a:pt x="132562" y="120014"/>
                </a:lnTo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83224" y="823170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12769" y="8178"/>
                </a:moveTo>
                <a:lnTo>
                  <a:pt x="8229" y="8178"/>
                </a:lnTo>
                <a:lnTo>
                  <a:pt x="9055" y="12039"/>
                </a:lnTo>
                <a:lnTo>
                  <a:pt x="3006" y="18275"/>
                </a:lnTo>
                <a:lnTo>
                  <a:pt x="2967" y="18656"/>
                </a:lnTo>
                <a:lnTo>
                  <a:pt x="4127" y="24129"/>
                </a:lnTo>
                <a:lnTo>
                  <a:pt x="10960" y="16979"/>
                </a:lnTo>
                <a:lnTo>
                  <a:pt x="23915" y="16979"/>
                </a:lnTo>
                <a:lnTo>
                  <a:pt x="24713" y="15557"/>
                </a:lnTo>
                <a:lnTo>
                  <a:pt x="16662" y="15557"/>
                </a:lnTo>
                <a:lnTo>
                  <a:pt x="15824" y="15379"/>
                </a:lnTo>
                <a:lnTo>
                  <a:pt x="14401" y="14312"/>
                </a:lnTo>
                <a:lnTo>
                  <a:pt x="13893" y="13474"/>
                </a:lnTo>
                <a:lnTo>
                  <a:pt x="12769" y="8178"/>
                </a:lnTo>
                <a:close/>
              </a:path>
              <a:path w="25400" h="24130">
                <a:moveTo>
                  <a:pt x="23915" y="16979"/>
                </a:moveTo>
                <a:lnTo>
                  <a:pt x="10960" y="16979"/>
                </a:lnTo>
                <a:lnTo>
                  <a:pt x="11811" y="18275"/>
                </a:lnTo>
                <a:lnTo>
                  <a:pt x="12877" y="19253"/>
                </a:lnTo>
                <a:lnTo>
                  <a:pt x="14224" y="19888"/>
                </a:lnTo>
                <a:lnTo>
                  <a:pt x="15532" y="20535"/>
                </a:lnTo>
                <a:lnTo>
                  <a:pt x="17119" y="20688"/>
                </a:lnTo>
                <a:lnTo>
                  <a:pt x="21310" y="19786"/>
                </a:lnTo>
                <a:lnTo>
                  <a:pt x="22974" y="18656"/>
                </a:lnTo>
                <a:lnTo>
                  <a:pt x="23915" y="16979"/>
                </a:lnTo>
                <a:close/>
              </a:path>
              <a:path w="25400" h="24130">
                <a:moveTo>
                  <a:pt x="23675" y="5867"/>
                </a:moveTo>
                <a:lnTo>
                  <a:pt x="19011" y="5867"/>
                </a:lnTo>
                <a:lnTo>
                  <a:pt x="20307" y="11988"/>
                </a:lnTo>
                <a:lnTo>
                  <a:pt x="20269" y="13004"/>
                </a:lnTo>
                <a:lnTo>
                  <a:pt x="19469" y="14592"/>
                </a:lnTo>
                <a:lnTo>
                  <a:pt x="18757" y="15100"/>
                </a:lnTo>
                <a:lnTo>
                  <a:pt x="16662" y="15557"/>
                </a:lnTo>
                <a:lnTo>
                  <a:pt x="24713" y="15557"/>
                </a:lnTo>
                <a:lnTo>
                  <a:pt x="24957" y="15100"/>
                </a:lnTo>
                <a:lnTo>
                  <a:pt x="25171" y="12903"/>
                </a:lnTo>
                <a:lnTo>
                  <a:pt x="23675" y="5867"/>
                </a:lnTo>
                <a:close/>
              </a:path>
              <a:path w="25400" h="24130">
                <a:moveTo>
                  <a:pt x="22428" y="0"/>
                </a:moveTo>
                <a:lnTo>
                  <a:pt x="0" y="4787"/>
                </a:lnTo>
                <a:lnTo>
                  <a:pt x="1041" y="9702"/>
                </a:lnTo>
                <a:lnTo>
                  <a:pt x="8229" y="8178"/>
                </a:lnTo>
                <a:lnTo>
                  <a:pt x="12769" y="8178"/>
                </a:lnTo>
                <a:lnTo>
                  <a:pt x="12573" y="7251"/>
                </a:lnTo>
                <a:lnTo>
                  <a:pt x="19011" y="5867"/>
                </a:lnTo>
                <a:lnTo>
                  <a:pt x="23675" y="5867"/>
                </a:lnTo>
                <a:lnTo>
                  <a:pt x="22428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82929" y="846947"/>
            <a:ext cx="25400" cy="20320"/>
          </a:xfrm>
          <a:custGeom>
            <a:avLst/>
            <a:gdLst/>
            <a:ahLst/>
            <a:cxnLst/>
            <a:rect l="l" t="t" r="r" b="b"/>
            <a:pathLst>
              <a:path w="25400" h="20319">
                <a:moveTo>
                  <a:pt x="11924" y="8013"/>
                </a:moveTo>
                <a:lnTo>
                  <a:pt x="8382" y="8013"/>
                </a:lnTo>
                <a:lnTo>
                  <a:pt x="7870" y="8661"/>
                </a:lnTo>
                <a:lnTo>
                  <a:pt x="7391" y="9575"/>
                </a:lnTo>
                <a:lnTo>
                  <a:pt x="6837" y="11125"/>
                </a:lnTo>
                <a:lnTo>
                  <a:pt x="6764" y="12877"/>
                </a:lnTo>
                <a:lnTo>
                  <a:pt x="7171" y="14795"/>
                </a:lnTo>
                <a:lnTo>
                  <a:pt x="14770" y="20193"/>
                </a:lnTo>
                <a:lnTo>
                  <a:pt x="16078" y="20142"/>
                </a:lnTo>
                <a:lnTo>
                  <a:pt x="24214" y="15151"/>
                </a:lnTo>
                <a:lnTo>
                  <a:pt x="15062" y="15151"/>
                </a:lnTo>
                <a:lnTo>
                  <a:pt x="13769" y="14935"/>
                </a:lnTo>
                <a:lnTo>
                  <a:pt x="10737" y="11493"/>
                </a:lnTo>
                <a:lnTo>
                  <a:pt x="10755" y="10312"/>
                </a:lnTo>
                <a:lnTo>
                  <a:pt x="10922" y="9550"/>
                </a:lnTo>
                <a:lnTo>
                  <a:pt x="11150" y="9029"/>
                </a:lnTo>
                <a:lnTo>
                  <a:pt x="11493" y="8585"/>
                </a:lnTo>
                <a:lnTo>
                  <a:pt x="11823" y="8102"/>
                </a:lnTo>
                <a:close/>
              </a:path>
              <a:path w="25400" h="20319">
                <a:moveTo>
                  <a:pt x="22678" y="6413"/>
                </a:moveTo>
                <a:lnTo>
                  <a:pt x="16129" y="6413"/>
                </a:lnTo>
                <a:lnTo>
                  <a:pt x="17424" y="6629"/>
                </a:lnTo>
                <a:lnTo>
                  <a:pt x="17995" y="6807"/>
                </a:lnTo>
                <a:lnTo>
                  <a:pt x="18478" y="7099"/>
                </a:lnTo>
                <a:lnTo>
                  <a:pt x="18999" y="7378"/>
                </a:lnTo>
                <a:lnTo>
                  <a:pt x="19378" y="7721"/>
                </a:lnTo>
                <a:lnTo>
                  <a:pt x="20053" y="8661"/>
                </a:lnTo>
                <a:lnTo>
                  <a:pt x="20281" y="9169"/>
                </a:lnTo>
                <a:lnTo>
                  <a:pt x="20535" y="10312"/>
                </a:lnTo>
                <a:lnTo>
                  <a:pt x="20528" y="10655"/>
                </a:lnTo>
                <a:lnTo>
                  <a:pt x="20405" y="11493"/>
                </a:lnTo>
                <a:lnTo>
                  <a:pt x="20307" y="11988"/>
                </a:lnTo>
                <a:lnTo>
                  <a:pt x="20091" y="12496"/>
                </a:lnTo>
                <a:lnTo>
                  <a:pt x="19723" y="12966"/>
                </a:lnTo>
                <a:lnTo>
                  <a:pt x="19392" y="13436"/>
                </a:lnTo>
                <a:lnTo>
                  <a:pt x="18961" y="13855"/>
                </a:lnTo>
                <a:lnTo>
                  <a:pt x="18389" y="14185"/>
                </a:lnTo>
                <a:lnTo>
                  <a:pt x="17868" y="14554"/>
                </a:lnTo>
                <a:lnTo>
                  <a:pt x="17246" y="14795"/>
                </a:lnTo>
                <a:lnTo>
                  <a:pt x="15748" y="15113"/>
                </a:lnTo>
                <a:lnTo>
                  <a:pt x="15062" y="15151"/>
                </a:lnTo>
                <a:lnTo>
                  <a:pt x="24214" y="15151"/>
                </a:lnTo>
                <a:lnTo>
                  <a:pt x="24638" y="14185"/>
                </a:lnTo>
                <a:lnTo>
                  <a:pt x="24952" y="12357"/>
                </a:lnTo>
                <a:lnTo>
                  <a:pt x="24891" y="10655"/>
                </a:lnTo>
                <a:lnTo>
                  <a:pt x="24539" y="9029"/>
                </a:lnTo>
                <a:lnTo>
                  <a:pt x="24379" y="8585"/>
                </a:lnTo>
                <a:lnTo>
                  <a:pt x="24028" y="7835"/>
                </a:lnTo>
                <a:lnTo>
                  <a:pt x="22678" y="6413"/>
                </a:lnTo>
                <a:close/>
              </a:path>
              <a:path w="25400" h="20319">
                <a:moveTo>
                  <a:pt x="22288" y="0"/>
                </a:moveTo>
                <a:lnTo>
                  <a:pt x="0" y="4724"/>
                </a:lnTo>
                <a:lnTo>
                  <a:pt x="1028" y="9575"/>
                </a:lnTo>
                <a:lnTo>
                  <a:pt x="8382" y="8013"/>
                </a:lnTo>
                <a:lnTo>
                  <a:pt x="11924" y="8013"/>
                </a:lnTo>
                <a:lnTo>
                  <a:pt x="16129" y="6413"/>
                </a:lnTo>
                <a:lnTo>
                  <a:pt x="22678" y="6413"/>
                </a:lnTo>
                <a:lnTo>
                  <a:pt x="21805" y="5791"/>
                </a:lnTo>
                <a:lnTo>
                  <a:pt x="20866" y="5359"/>
                </a:lnTo>
                <a:lnTo>
                  <a:pt x="23317" y="4838"/>
                </a:lnTo>
                <a:lnTo>
                  <a:pt x="22288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24508" y="90471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039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19354" y="3380210"/>
            <a:ext cx="428688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10" dirty="0">
                <a:solidFill>
                  <a:srgbClr val="1E5A7C"/>
                </a:solidFill>
                <a:latin typeface="Arial"/>
                <a:cs typeface="Arial"/>
                <a:hlinkClick r:id="rId4"/>
              </a:rPr>
              <a:t>www.lpdp.kemenkeu.go.id/rispro</a:t>
            </a:r>
            <a:endParaRPr sz="21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35554" y="4744732"/>
            <a:ext cx="2627630" cy="887094"/>
          </a:xfrm>
          <a:custGeom>
            <a:avLst/>
            <a:gdLst/>
            <a:ahLst/>
            <a:cxnLst/>
            <a:rect l="l" t="t" r="r" b="b"/>
            <a:pathLst>
              <a:path w="2627629" h="887095">
                <a:moveTo>
                  <a:pt x="2627007" y="886802"/>
                </a:moveTo>
                <a:lnTo>
                  <a:pt x="0" y="886802"/>
                </a:lnTo>
                <a:lnTo>
                  <a:pt x="0" y="0"/>
                </a:lnTo>
                <a:lnTo>
                  <a:pt x="2627007" y="0"/>
                </a:lnTo>
                <a:lnTo>
                  <a:pt x="2627007" y="886802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66428" y="4658347"/>
            <a:ext cx="2627630" cy="887094"/>
          </a:xfrm>
          <a:custGeom>
            <a:avLst/>
            <a:gdLst/>
            <a:ahLst/>
            <a:cxnLst/>
            <a:rect l="l" t="t" r="r" b="b"/>
            <a:pathLst>
              <a:path w="2627629" h="887095">
                <a:moveTo>
                  <a:pt x="2627007" y="886802"/>
                </a:moveTo>
                <a:lnTo>
                  <a:pt x="0" y="886802"/>
                </a:lnTo>
                <a:lnTo>
                  <a:pt x="0" y="0"/>
                </a:lnTo>
                <a:lnTo>
                  <a:pt x="2627007" y="0"/>
                </a:lnTo>
                <a:lnTo>
                  <a:pt x="2627007" y="88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6429" y="4658349"/>
            <a:ext cx="2627630" cy="887094"/>
          </a:xfrm>
          <a:custGeom>
            <a:avLst/>
            <a:gdLst/>
            <a:ahLst/>
            <a:cxnLst/>
            <a:rect l="l" t="t" r="r" b="b"/>
            <a:pathLst>
              <a:path w="2627629" h="887095">
                <a:moveTo>
                  <a:pt x="2627007" y="886802"/>
                </a:moveTo>
                <a:lnTo>
                  <a:pt x="0" y="886802"/>
                </a:lnTo>
                <a:lnTo>
                  <a:pt x="0" y="0"/>
                </a:lnTo>
                <a:lnTo>
                  <a:pt x="2627007" y="0"/>
                </a:lnTo>
                <a:lnTo>
                  <a:pt x="2627007" y="88680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790540" y="4720273"/>
            <a:ext cx="2384425" cy="6661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spc="35" dirty="0">
                <a:solidFill>
                  <a:srgbClr val="ED7127"/>
                </a:solidFill>
                <a:latin typeface="Arial"/>
                <a:cs typeface="Arial"/>
              </a:rPr>
              <a:t>Seleksi</a:t>
            </a:r>
            <a:r>
              <a:rPr sz="1800" b="1" spc="15" dirty="0">
                <a:solidFill>
                  <a:srgbClr val="ED7127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ED7127"/>
                </a:solidFill>
                <a:latin typeface="Arial"/>
                <a:cs typeface="Arial"/>
              </a:rPr>
              <a:t>Administrasi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35" dirty="0">
                <a:solidFill>
                  <a:srgbClr val="414042"/>
                </a:solidFill>
                <a:latin typeface="Arial"/>
                <a:cs typeface="Arial"/>
              </a:rPr>
              <a:t>Penilaian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terhadap</a:t>
            </a:r>
            <a:r>
              <a:rPr sz="1000" spc="-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Kelengkapan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000" spc="25" dirty="0">
                <a:solidFill>
                  <a:srgbClr val="414042"/>
                </a:solidFill>
                <a:latin typeface="Arial"/>
                <a:cs typeface="Arial"/>
              </a:rPr>
              <a:t>&amp;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Dokumen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persyaratan</a:t>
            </a:r>
            <a:r>
              <a:rPr sz="1000" spc="-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Pengusul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63842" y="4744732"/>
            <a:ext cx="2315210" cy="887094"/>
          </a:xfrm>
          <a:custGeom>
            <a:avLst/>
            <a:gdLst/>
            <a:ahLst/>
            <a:cxnLst/>
            <a:rect l="l" t="t" r="r" b="b"/>
            <a:pathLst>
              <a:path w="2315209" h="887095">
                <a:moveTo>
                  <a:pt x="2314752" y="886802"/>
                </a:moveTo>
                <a:lnTo>
                  <a:pt x="0" y="886802"/>
                </a:lnTo>
                <a:lnTo>
                  <a:pt x="0" y="0"/>
                </a:lnTo>
                <a:lnTo>
                  <a:pt x="2314752" y="0"/>
                </a:lnTo>
                <a:lnTo>
                  <a:pt x="2314752" y="886802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4729" y="4658347"/>
            <a:ext cx="2315210" cy="887094"/>
          </a:xfrm>
          <a:custGeom>
            <a:avLst/>
            <a:gdLst/>
            <a:ahLst/>
            <a:cxnLst/>
            <a:rect l="l" t="t" r="r" b="b"/>
            <a:pathLst>
              <a:path w="2315209" h="887095">
                <a:moveTo>
                  <a:pt x="2314752" y="886802"/>
                </a:moveTo>
                <a:lnTo>
                  <a:pt x="0" y="886802"/>
                </a:lnTo>
                <a:lnTo>
                  <a:pt x="0" y="0"/>
                </a:lnTo>
                <a:lnTo>
                  <a:pt x="2314752" y="0"/>
                </a:lnTo>
                <a:lnTo>
                  <a:pt x="2314752" y="88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94730" y="4658349"/>
            <a:ext cx="2315210" cy="887094"/>
          </a:xfrm>
          <a:custGeom>
            <a:avLst/>
            <a:gdLst/>
            <a:ahLst/>
            <a:cxnLst/>
            <a:rect l="l" t="t" r="r" b="b"/>
            <a:pathLst>
              <a:path w="2315209" h="887095">
                <a:moveTo>
                  <a:pt x="2314752" y="886802"/>
                </a:moveTo>
                <a:lnTo>
                  <a:pt x="0" y="886802"/>
                </a:lnTo>
                <a:lnTo>
                  <a:pt x="0" y="0"/>
                </a:lnTo>
                <a:lnTo>
                  <a:pt x="2314752" y="0"/>
                </a:lnTo>
                <a:lnTo>
                  <a:pt x="2314752" y="886802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74869" y="5101748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25400">
            <a:solidFill>
              <a:srgbClr val="ED712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50904" y="4720273"/>
            <a:ext cx="2038985" cy="6661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spc="35" dirty="0">
                <a:solidFill>
                  <a:srgbClr val="ED7127"/>
                </a:solidFill>
                <a:latin typeface="Arial"/>
                <a:cs typeface="Arial"/>
              </a:rPr>
              <a:t>Seleksi</a:t>
            </a:r>
            <a:r>
              <a:rPr sz="1800" b="1" spc="-20" dirty="0">
                <a:solidFill>
                  <a:srgbClr val="ED7127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ED7127"/>
                </a:solidFill>
                <a:latin typeface="Arial"/>
                <a:cs typeface="Arial"/>
              </a:rPr>
              <a:t>Substansi</a:t>
            </a:r>
            <a:endParaRPr sz="1800">
              <a:latin typeface="Arial"/>
              <a:cs typeface="Arial"/>
            </a:endParaRPr>
          </a:p>
          <a:p>
            <a:pPr marL="12700" marR="410845">
              <a:lnSpc>
                <a:spcPct val="100000"/>
              </a:lnSpc>
              <a:spcBef>
                <a:spcPts val="170"/>
              </a:spcBef>
            </a:pP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Verifikasi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melalui</a:t>
            </a:r>
            <a:r>
              <a:rPr sz="1000" spc="-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414042"/>
                </a:solidFill>
                <a:latin typeface="Arial"/>
                <a:cs typeface="Arial"/>
              </a:rPr>
              <a:t>Paparan  </a:t>
            </a:r>
            <a:r>
              <a:rPr sz="1000" spc="25" dirty="0">
                <a:solidFill>
                  <a:srgbClr val="414042"/>
                </a:solidFill>
                <a:latin typeface="Arial"/>
                <a:cs typeface="Arial"/>
              </a:rPr>
              <a:t>&amp;</a:t>
            </a:r>
            <a:r>
              <a:rPr sz="10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Visitasi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516527" y="4533848"/>
            <a:ext cx="300355" cy="300355"/>
          </a:xfrm>
          <a:custGeom>
            <a:avLst/>
            <a:gdLst/>
            <a:ahLst/>
            <a:cxnLst/>
            <a:rect l="l" t="t" r="r" b="b"/>
            <a:pathLst>
              <a:path w="300355" h="300354">
                <a:moveTo>
                  <a:pt x="149910" y="0"/>
                </a:moveTo>
                <a:lnTo>
                  <a:pt x="102528" y="7641"/>
                </a:lnTo>
                <a:lnTo>
                  <a:pt x="61376" y="28920"/>
                </a:lnTo>
                <a:lnTo>
                  <a:pt x="28924" y="61368"/>
                </a:lnTo>
                <a:lnTo>
                  <a:pt x="7642" y="102516"/>
                </a:lnTo>
                <a:lnTo>
                  <a:pt x="0" y="149898"/>
                </a:lnTo>
                <a:lnTo>
                  <a:pt x="7642" y="197279"/>
                </a:lnTo>
                <a:lnTo>
                  <a:pt x="28924" y="238428"/>
                </a:lnTo>
                <a:lnTo>
                  <a:pt x="61376" y="270875"/>
                </a:lnTo>
                <a:lnTo>
                  <a:pt x="102528" y="292154"/>
                </a:lnTo>
                <a:lnTo>
                  <a:pt x="149910" y="299796"/>
                </a:lnTo>
                <a:lnTo>
                  <a:pt x="197287" y="292154"/>
                </a:lnTo>
                <a:lnTo>
                  <a:pt x="238435" y="270875"/>
                </a:lnTo>
                <a:lnTo>
                  <a:pt x="270885" y="238428"/>
                </a:lnTo>
                <a:lnTo>
                  <a:pt x="292166" y="197279"/>
                </a:lnTo>
                <a:lnTo>
                  <a:pt x="299808" y="149898"/>
                </a:lnTo>
                <a:lnTo>
                  <a:pt x="292166" y="102516"/>
                </a:lnTo>
                <a:lnTo>
                  <a:pt x="270885" y="61368"/>
                </a:lnTo>
                <a:lnTo>
                  <a:pt x="238435" y="28920"/>
                </a:lnTo>
                <a:lnTo>
                  <a:pt x="197287" y="7641"/>
                </a:lnTo>
                <a:lnTo>
                  <a:pt x="14991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44819" y="4533848"/>
            <a:ext cx="300355" cy="300355"/>
          </a:xfrm>
          <a:custGeom>
            <a:avLst/>
            <a:gdLst/>
            <a:ahLst/>
            <a:cxnLst/>
            <a:rect l="l" t="t" r="r" b="b"/>
            <a:pathLst>
              <a:path w="300354" h="300354">
                <a:moveTo>
                  <a:pt x="149910" y="0"/>
                </a:moveTo>
                <a:lnTo>
                  <a:pt x="102528" y="7641"/>
                </a:lnTo>
                <a:lnTo>
                  <a:pt x="61376" y="28920"/>
                </a:lnTo>
                <a:lnTo>
                  <a:pt x="28924" y="61368"/>
                </a:lnTo>
                <a:lnTo>
                  <a:pt x="7642" y="102516"/>
                </a:lnTo>
                <a:lnTo>
                  <a:pt x="0" y="149898"/>
                </a:lnTo>
                <a:lnTo>
                  <a:pt x="7642" y="197279"/>
                </a:lnTo>
                <a:lnTo>
                  <a:pt x="28924" y="238428"/>
                </a:lnTo>
                <a:lnTo>
                  <a:pt x="61376" y="270875"/>
                </a:lnTo>
                <a:lnTo>
                  <a:pt x="102528" y="292154"/>
                </a:lnTo>
                <a:lnTo>
                  <a:pt x="149910" y="299796"/>
                </a:lnTo>
                <a:lnTo>
                  <a:pt x="197287" y="292154"/>
                </a:lnTo>
                <a:lnTo>
                  <a:pt x="238435" y="270875"/>
                </a:lnTo>
                <a:lnTo>
                  <a:pt x="270885" y="238428"/>
                </a:lnTo>
                <a:lnTo>
                  <a:pt x="292166" y="197279"/>
                </a:lnTo>
                <a:lnTo>
                  <a:pt x="299808" y="149898"/>
                </a:lnTo>
                <a:lnTo>
                  <a:pt x="292166" y="102516"/>
                </a:lnTo>
                <a:lnTo>
                  <a:pt x="270885" y="61368"/>
                </a:lnTo>
                <a:lnTo>
                  <a:pt x="238435" y="28920"/>
                </a:lnTo>
                <a:lnTo>
                  <a:pt x="197287" y="7641"/>
                </a:lnTo>
                <a:lnTo>
                  <a:pt x="14991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603712" y="4535092"/>
            <a:ext cx="10858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2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20640" y="4535092"/>
            <a:ext cx="14859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674" y="6848365"/>
            <a:ext cx="522922" cy="17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2672" y="2580081"/>
            <a:ext cx="2173325" cy="497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855" y="6310985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0" y="566699"/>
                </a:moveTo>
                <a:lnTo>
                  <a:pt x="566699" y="566699"/>
                </a:lnTo>
                <a:lnTo>
                  <a:pt x="566699" y="0"/>
                </a:lnTo>
                <a:lnTo>
                  <a:pt x="0" y="0"/>
                </a:lnTo>
                <a:lnTo>
                  <a:pt x="0" y="566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986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465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23863" y="241273"/>
            <a:ext cx="14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9804" y="617777"/>
            <a:ext cx="2082800" cy="8191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Seleksi substansi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dilakukan dengan</a:t>
            </a:r>
            <a:r>
              <a:rPr sz="900" i="1" spc="-3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2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(dua)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cara sebagai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berikut:</a:t>
            </a:r>
            <a:endParaRPr sz="900">
              <a:latin typeface="Cambria"/>
              <a:cs typeface="Cambria"/>
            </a:endParaRPr>
          </a:p>
          <a:p>
            <a:pPr marL="91440" indent="-79375">
              <a:lnSpc>
                <a:spcPct val="100000"/>
              </a:lnSpc>
              <a:spcBef>
                <a:spcPts val="760"/>
              </a:spcBef>
              <a:buAutoNum type="romanLcPeriod"/>
              <a:tabLst>
                <a:tab pos="92075" algn="l"/>
              </a:tabLst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Paparan,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</a:t>
            </a:r>
            <a:endParaRPr sz="900">
              <a:latin typeface="Cambria"/>
              <a:cs typeface="Cambria"/>
            </a:endParaRPr>
          </a:p>
          <a:p>
            <a:pPr marL="122555" indent="-110489">
              <a:lnSpc>
                <a:spcPct val="100000"/>
              </a:lnSpc>
              <a:spcBef>
                <a:spcPts val="765"/>
              </a:spcBef>
              <a:buAutoNum type="romanLcPeriod"/>
              <a:tabLst>
                <a:tab pos="123189" algn="l"/>
              </a:tabLst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Visitasi (bila diperlukan).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9465" y="617777"/>
            <a:ext cx="2237105" cy="177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Seleksi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substansi dilakukan oleh reviewer yang  ditugasi oleh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LPDP,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dengan rincian sebagai  berikut:</a:t>
            </a:r>
            <a:endParaRPr sz="900">
              <a:latin typeface="Cambria"/>
              <a:cs typeface="Cambria"/>
            </a:endParaRPr>
          </a:p>
          <a:p>
            <a:pPr marL="91440" indent="-79375">
              <a:lnSpc>
                <a:spcPct val="100000"/>
              </a:lnSpc>
              <a:spcBef>
                <a:spcPts val="760"/>
              </a:spcBef>
              <a:buAutoNum type="romanLcPeriod"/>
              <a:tabLst>
                <a:tab pos="92075" algn="l"/>
              </a:tabLst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Penilaian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paparan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dilakukan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sekurang-kurangnya 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3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(tiga)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orang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reviewer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proposal;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</a:t>
            </a:r>
            <a:endParaRPr sz="900">
              <a:latin typeface="Cambria"/>
              <a:cs typeface="Cambria"/>
            </a:endParaRPr>
          </a:p>
          <a:p>
            <a:pPr marL="122555" indent="-110489">
              <a:lnSpc>
                <a:spcPct val="100000"/>
              </a:lnSpc>
              <a:spcBef>
                <a:spcPts val="765"/>
              </a:spcBef>
              <a:buAutoNum type="romanLcPeriod" startAt="2"/>
              <a:tabLst>
                <a:tab pos="123189" algn="l"/>
              </a:tabLst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Penilaian visitasi melibatkan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sekurang-kurangnya 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1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(satu)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orang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reviewer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proposal.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5111" y="617662"/>
            <a:ext cx="160337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Seleksi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substansi dengan cara  visitasi dilakukan jika diperlukan  atau sesuai dengan kebutuhan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reviewer.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74142" y="2580088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11855" y="7151255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91941" y="7151255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11855" y="6871169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31070" y="6330199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72040" y="6310985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78549" y="5750801"/>
            <a:ext cx="551815" cy="560705"/>
          </a:xfrm>
          <a:custGeom>
            <a:avLst/>
            <a:gdLst/>
            <a:ahLst/>
            <a:cxnLst/>
            <a:rect l="l" t="t" r="r" b="b"/>
            <a:pathLst>
              <a:path w="551815" h="560704">
                <a:moveTo>
                  <a:pt x="0" y="0"/>
                </a:moveTo>
                <a:lnTo>
                  <a:pt x="0" y="560197"/>
                </a:lnTo>
                <a:lnTo>
                  <a:pt x="275678" y="284518"/>
                </a:lnTo>
                <a:lnTo>
                  <a:pt x="551357" y="284518"/>
                </a:lnTo>
                <a:lnTo>
                  <a:pt x="551357" y="275678"/>
                </a:lnTo>
                <a:lnTo>
                  <a:pt x="275678" y="275678"/>
                </a:lnTo>
                <a:lnTo>
                  <a:pt x="0" y="0"/>
                </a:lnTo>
                <a:close/>
              </a:path>
              <a:path w="551815" h="560704">
                <a:moveTo>
                  <a:pt x="551357" y="284518"/>
                </a:moveTo>
                <a:lnTo>
                  <a:pt x="275678" y="284518"/>
                </a:lnTo>
                <a:lnTo>
                  <a:pt x="551357" y="560197"/>
                </a:lnTo>
                <a:lnTo>
                  <a:pt x="551357" y="284518"/>
                </a:lnTo>
                <a:close/>
              </a:path>
              <a:path w="551815" h="560704">
                <a:moveTo>
                  <a:pt x="551357" y="0"/>
                </a:moveTo>
                <a:lnTo>
                  <a:pt x="275678" y="275678"/>
                </a:lnTo>
                <a:lnTo>
                  <a:pt x="551357" y="275678"/>
                </a:lnTo>
                <a:lnTo>
                  <a:pt x="55135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89809" y="2534773"/>
            <a:ext cx="2032635" cy="10147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45" dirty="0">
                <a:solidFill>
                  <a:srgbClr val="414042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34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Dokumen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lembar pengesahan proposal  riset yang ditanda-tangani 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pimpinan  institusi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menaungi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Pengusul.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9440" y="2534897"/>
            <a:ext cx="1783080" cy="16649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45" dirty="0">
                <a:solidFill>
                  <a:srgbClr val="414042"/>
                </a:solidFill>
                <a:latin typeface="Arial"/>
                <a:cs typeface="Arial"/>
              </a:rPr>
              <a:t>iii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34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Dokumen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proposal riset, yang  sekurang-kurangnya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memuat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tentang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urgensi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riset, kebaruan riset,  nilai strategis riset, peta jalan riset,  metode riset,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target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luaran riset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tahun,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rencana kebutuhan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pendanaan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tahun.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9809" y="3836599"/>
            <a:ext cx="1954530" cy="18275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45" dirty="0">
                <a:solidFill>
                  <a:srgbClr val="414042"/>
                </a:solidFill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34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Dokumen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lembar penilaian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mandiri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(self  assessment) tentang tingkat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ketersiapan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teknologi riset yang diusulkan mengacu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pada instrumen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pengukuran Tingkat  Kesiapterapan 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Teknologi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(TKT)  sebagaimana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diatur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dalam Peraturan  Menteri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Riset, 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Teknologi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Pendidikan  Tinggi yang berlaku;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9453" y="4550805"/>
            <a:ext cx="1975485" cy="150241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65" dirty="0">
                <a:solidFill>
                  <a:srgbClr val="ED7127"/>
                </a:solidFill>
                <a:latin typeface="Arial"/>
                <a:cs typeface="Arial"/>
              </a:rPr>
              <a:t>iv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34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Dokumen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surat pernyataan tentang  kesediaan untuk menandatangani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Surat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Pernyataan 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Tanggung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Jawab Mutlak  (SPTJM) terhadap penggunaan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dana 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pencapaian luaran riset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apabila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didanai.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974" y="2542621"/>
            <a:ext cx="1633855" cy="236474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b="1" spc="45" dirty="0">
                <a:solidFill>
                  <a:srgbClr val="414042"/>
                </a:solidFill>
                <a:latin typeface="Arial"/>
                <a:cs typeface="Arial"/>
              </a:rPr>
              <a:t>Penilaian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50" b="1" spc="30" dirty="0">
                <a:solidFill>
                  <a:srgbClr val="ED7127"/>
                </a:solidFill>
                <a:latin typeface="Arial"/>
                <a:cs typeface="Arial"/>
              </a:rPr>
              <a:t>Administrasi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2500"/>
              </a:lnSpc>
              <a:spcBef>
                <a:spcPts val="515"/>
              </a:spcBef>
            </a:pP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Pendanaan </a:t>
            </a:r>
            <a:r>
              <a:rPr sz="1000" spc="10" dirty="0">
                <a:solidFill>
                  <a:srgbClr val="414042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Invitasi adalah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skema  Pendanaan </a:t>
            </a:r>
            <a:r>
              <a:rPr sz="1000" spc="10" dirty="0">
                <a:solidFill>
                  <a:srgbClr val="414042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Inisiatif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berdasarkan  </a:t>
            </a:r>
            <a:r>
              <a:rPr sz="1000" spc="70" dirty="0">
                <a:solidFill>
                  <a:srgbClr val="414042"/>
                </a:solidFill>
                <a:latin typeface="Arial"/>
                <a:cs typeface="Arial"/>
              </a:rPr>
              <a:t>tema </a:t>
            </a:r>
            <a:r>
              <a:rPr sz="1000" spc="60" dirty="0">
                <a:solidFill>
                  <a:srgbClr val="414042"/>
                </a:solidFill>
                <a:latin typeface="Arial"/>
                <a:cs typeface="Arial"/>
              </a:rPr>
              <a:t>yang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telah 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ditetapkan </a:t>
            </a:r>
            <a:r>
              <a:rPr sz="1000" spc="55" dirty="0">
                <a:solidFill>
                  <a:srgbClr val="414042"/>
                </a:solidFill>
                <a:latin typeface="Arial"/>
                <a:cs typeface="Arial"/>
              </a:rPr>
              <a:t>oleh</a:t>
            </a:r>
            <a:r>
              <a:rPr sz="1000" spc="-6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Lembaga 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Pengelola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Dana 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Pendidikan melalui  mekanisme</a:t>
            </a:r>
            <a:r>
              <a:rPr sz="1000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undangan.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674" y="6848365"/>
            <a:ext cx="522922" cy="17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0" y="7560056"/>
                </a:moveTo>
                <a:lnTo>
                  <a:pt x="10655998" y="7560056"/>
                </a:lnTo>
                <a:lnTo>
                  <a:pt x="10655998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674" y="6848365"/>
            <a:ext cx="522922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25794" y="241273"/>
            <a:ext cx="138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974" y="533400"/>
            <a:ext cx="1633855" cy="192913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50" b="1" spc="10" dirty="0">
                <a:solidFill>
                  <a:srgbClr val="1E5A7C"/>
                </a:solidFill>
                <a:latin typeface="Arial"/>
                <a:cs typeface="Arial"/>
              </a:rPr>
              <a:t>Substansi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2500"/>
              </a:lnSpc>
              <a:spcBef>
                <a:spcPts val="515"/>
              </a:spcBef>
            </a:pP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Pendanaan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Invitasi adalah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skema  Pendanaan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Inisiatif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berdasarkan  </a:t>
            </a:r>
            <a:r>
              <a:rPr sz="1000" spc="70" dirty="0">
                <a:solidFill>
                  <a:srgbClr val="FFFFFF"/>
                </a:solidFill>
                <a:latin typeface="Arial"/>
                <a:cs typeface="Arial"/>
              </a:rPr>
              <a:t>tema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telah 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ditetapkan </a:t>
            </a:r>
            <a:r>
              <a:rPr sz="1000" spc="55" dirty="0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Lembaga 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Pengelola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Dana 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Pendidikan melalui  mekanisme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undangan.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9783" y="638450"/>
            <a:ext cx="1627505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Kualitas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Riset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yang meliputi peta jalan riset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kelayakan pelaksanaan</a:t>
            </a:r>
            <a:r>
              <a:rPr sz="9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riset;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9783" y="1451653"/>
            <a:ext cx="180149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Luaran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Riset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yang meliputi nilai strategi riset,  potensi komersialisasi/industrialisasi  produk/teknologi;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9416" y="638574"/>
            <a:ext cx="159702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Kemutakhiran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Riset</a:t>
            </a:r>
            <a:endParaRPr sz="1250">
              <a:latin typeface="Arial"/>
              <a:cs typeface="Arial"/>
            </a:endParaRPr>
          </a:p>
          <a:p>
            <a:pPr marL="12700" marR="29209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yang meliputi kepustakaan yang  digunakan, state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art,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metode/pendekatan;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3268" y="638562"/>
            <a:ext cx="182435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Rekam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Jejak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Riset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yang meliputi produktivitas riset  sebelumnya, relevansi keilmuan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ketua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periset, dan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nilai tambah</a:t>
            </a:r>
            <a:r>
              <a:rPr sz="9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lainnya.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9722" y="4049460"/>
            <a:ext cx="199199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7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Monitoring dilakukan untuk memantau  kemajuan kegiatan atau capaian kinerja  riset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realisasi penggunaan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dana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riset  sebagai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bahan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masukan perbaikan  pelaksanaan riset.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9440" y="4049572"/>
            <a:ext cx="194500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Monitoring diselenggarakan</a:t>
            </a:r>
            <a:endParaRPr sz="900">
              <a:latin typeface="Cambria"/>
              <a:cs typeface="Cambria"/>
            </a:endParaRPr>
          </a:p>
          <a:p>
            <a:pPr marL="12700" marR="5080">
              <a:lnSpc>
                <a:spcPct val="118500"/>
              </a:lnSpc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sekurang-kurangnya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1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(satu) kali</a:t>
            </a:r>
            <a:r>
              <a:rPr sz="9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dalam  masa 1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(satu) tahun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RISPRO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baik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oleh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LPDP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atau instansi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penerima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3294" y="4049566"/>
            <a:ext cx="1822450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Monitoring yang diselenggarakan  oleh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LPDP dapat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melibatkan</a:t>
            </a:r>
            <a:r>
              <a:rPr sz="900" i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reviewer  atau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pihak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lain (tenaga  ahli/narasumber/evaluator).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9710" y="5521476"/>
            <a:ext cx="2239645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6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Monitoring yang dilaksanakan oleh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penerima 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dapat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melibatkan  reviewer atau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pihak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lain (tenaga  ahli/narasumber/evaluator)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dari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dalam atau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luar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lingkungan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institusi penerima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 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9453" y="5521587"/>
            <a:ext cx="175323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Hasil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monitoring yang dilaksanakan  oleh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penerima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RISPRO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dilaporkan kepada</a:t>
            </a:r>
            <a:r>
              <a:rPr sz="90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FFFFFF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3308" y="5521574"/>
            <a:ext cx="1543050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2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LPDP dapat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memutuskan  perjanjian secara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sepihak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sewaktu-waktu berdasarkan  pertimbangan hasil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monitoring.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9378" y="2933325"/>
            <a:ext cx="2141220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Penilaian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substansi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pada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seleksi substansi  dengan cara visitasi didasarkan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pada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rekomendasi reviewer yang ditugaskan oleh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LPDP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untuk melakukan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visitasi.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53830" y="2417798"/>
            <a:ext cx="2166620" cy="119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265" dirty="0">
                <a:solidFill>
                  <a:srgbClr val="1E5A7C"/>
                </a:solidFill>
                <a:latin typeface="Arial"/>
                <a:cs typeface="Arial"/>
              </a:rPr>
              <a:t>500</a:t>
            </a:r>
            <a:endParaRPr sz="2700">
              <a:latin typeface="Arial"/>
              <a:cs typeface="Arial"/>
            </a:endParaRPr>
          </a:p>
          <a:p>
            <a:pPr marL="48260" marR="5080">
              <a:lnSpc>
                <a:spcPct val="118500"/>
              </a:lnSpc>
              <a:spcBef>
                <a:spcPts val="819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Skor/nilai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minimum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kelulusan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seleksi  substansi dengan cara paparan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adalah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500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(lima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ratus) yang merupakan skor rata-rata  hasil penilaian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 reviewer.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67485" y="2461402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285750" h="323850">
                <a:moveTo>
                  <a:pt x="182727" y="35255"/>
                </a:moveTo>
                <a:lnTo>
                  <a:pt x="180062" y="21733"/>
                </a:lnTo>
                <a:lnTo>
                  <a:pt x="172767" y="10564"/>
                </a:lnTo>
                <a:lnTo>
                  <a:pt x="161896" y="2927"/>
                </a:lnTo>
                <a:lnTo>
                  <a:pt x="148501" y="0"/>
                </a:lnTo>
                <a:lnTo>
                  <a:pt x="135464" y="2346"/>
                </a:lnTo>
                <a:lnTo>
                  <a:pt x="124618" y="9105"/>
                </a:lnTo>
                <a:lnTo>
                  <a:pt x="116954" y="19284"/>
                </a:lnTo>
                <a:lnTo>
                  <a:pt x="113461" y="31889"/>
                </a:lnTo>
                <a:lnTo>
                  <a:pt x="105677" y="54348"/>
                </a:lnTo>
                <a:lnTo>
                  <a:pt x="91312" y="75025"/>
                </a:lnTo>
                <a:lnTo>
                  <a:pt x="67109" y="100855"/>
                </a:lnTo>
                <a:lnTo>
                  <a:pt x="29806" y="138772"/>
                </a:lnTo>
                <a:lnTo>
                  <a:pt x="11569" y="138772"/>
                </a:lnTo>
                <a:lnTo>
                  <a:pt x="5206" y="138772"/>
                </a:lnTo>
                <a:lnTo>
                  <a:pt x="0" y="143954"/>
                </a:lnTo>
                <a:lnTo>
                  <a:pt x="0" y="150342"/>
                </a:lnTo>
                <a:lnTo>
                  <a:pt x="0" y="312242"/>
                </a:lnTo>
                <a:lnTo>
                  <a:pt x="0" y="318630"/>
                </a:lnTo>
                <a:lnTo>
                  <a:pt x="5181" y="323811"/>
                </a:lnTo>
                <a:lnTo>
                  <a:pt x="11569" y="323811"/>
                </a:lnTo>
                <a:lnTo>
                  <a:pt x="215887" y="323811"/>
                </a:lnTo>
                <a:lnTo>
                  <a:pt x="233439" y="319058"/>
                </a:lnTo>
                <a:lnTo>
                  <a:pt x="245700" y="306838"/>
                </a:lnTo>
                <a:lnTo>
                  <a:pt x="250570" y="290179"/>
                </a:lnTo>
                <a:lnTo>
                  <a:pt x="245948" y="272110"/>
                </a:lnTo>
                <a:lnTo>
                  <a:pt x="255456" y="263254"/>
                </a:lnTo>
                <a:lnTo>
                  <a:pt x="260989" y="251791"/>
                </a:lnTo>
                <a:lnTo>
                  <a:pt x="261891" y="238922"/>
                </a:lnTo>
                <a:lnTo>
                  <a:pt x="257505" y="225844"/>
                </a:lnTo>
                <a:lnTo>
                  <a:pt x="267019" y="216993"/>
                </a:lnTo>
                <a:lnTo>
                  <a:pt x="272553" y="205532"/>
                </a:lnTo>
                <a:lnTo>
                  <a:pt x="273455" y="192663"/>
                </a:lnTo>
                <a:lnTo>
                  <a:pt x="269074" y="179590"/>
                </a:lnTo>
                <a:lnTo>
                  <a:pt x="275698" y="174161"/>
                </a:lnTo>
                <a:lnTo>
                  <a:pt x="280809" y="167284"/>
                </a:lnTo>
                <a:lnTo>
                  <a:pt x="284101" y="159245"/>
                </a:lnTo>
                <a:lnTo>
                  <a:pt x="285267" y="150329"/>
                </a:lnTo>
                <a:lnTo>
                  <a:pt x="282537" y="136827"/>
                </a:lnTo>
                <a:lnTo>
                  <a:pt x="275105" y="125806"/>
                </a:lnTo>
                <a:lnTo>
                  <a:pt x="264080" y="118375"/>
                </a:lnTo>
                <a:lnTo>
                  <a:pt x="250570" y="115646"/>
                </a:lnTo>
                <a:lnTo>
                  <a:pt x="166395" y="115646"/>
                </a:lnTo>
                <a:lnTo>
                  <a:pt x="172992" y="95276"/>
                </a:lnTo>
                <a:lnTo>
                  <a:pt x="178157" y="76212"/>
                </a:lnTo>
                <a:lnTo>
                  <a:pt x="181524" y="56767"/>
                </a:lnTo>
                <a:lnTo>
                  <a:pt x="182727" y="35255"/>
                </a:lnTo>
                <a:close/>
              </a:path>
            </a:pathLst>
          </a:custGeom>
          <a:ln w="2540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4970" y="2584109"/>
            <a:ext cx="92710" cy="224790"/>
          </a:xfrm>
          <a:custGeom>
            <a:avLst/>
            <a:gdLst/>
            <a:ahLst/>
            <a:cxnLst/>
            <a:rect l="l" t="t" r="r" b="b"/>
            <a:pathLst>
              <a:path w="92710" h="224789">
                <a:moveTo>
                  <a:pt x="92519" y="0"/>
                </a:moveTo>
                <a:lnTo>
                  <a:pt x="0" y="0"/>
                </a:lnTo>
                <a:lnTo>
                  <a:pt x="0" y="224231"/>
                </a:lnTo>
                <a:lnTo>
                  <a:pt x="92519" y="224231"/>
                </a:lnTo>
                <a:lnTo>
                  <a:pt x="92519" y="0"/>
                </a:lnTo>
                <a:close/>
              </a:path>
            </a:pathLst>
          </a:custGeom>
          <a:ln w="2540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3095" y="2461402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285750" h="323850">
                <a:moveTo>
                  <a:pt x="182727" y="35255"/>
                </a:moveTo>
                <a:lnTo>
                  <a:pt x="180062" y="21733"/>
                </a:lnTo>
                <a:lnTo>
                  <a:pt x="172767" y="10564"/>
                </a:lnTo>
                <a:lnTo>
                  <a:pt x="161896" y="2927"/>
                </a:lnTo>
                <a:lnTo>
                  <a:pt x="148501" y="0"/>
                </a:lnTo>
                <a:lnTo>
                  <a:pt x="135464" y="2346"/>
                </a:lnTo>
                <a:lnTo>
                  <a:pt x="124618" y="9105"/>
                </a:lnTo>
                <a:lnTo>
                  <a:pt x="116954" y="19284"/>
                </a:lnTo>
                <a:lnTo>
                  <a:pt x="113461" y="31889"/>
                </a:lnTo>
                <a:lnTo>
                  <a:pt x="105677" y="54348"/>
                </a:lnTo>
                <a:lnTo>
                  <a:pt x="91313" y="75025"/>
                </a:lnTo>
                <a:lnTo>
                  <a:pt x="67109" y="100855"/>
                </a:lnTo>
                <a:lnTo>
                  <a:pt x="29806" y="138772"/>
                </a:lnTo>
                <a:lnTo>
                  <a:pt x="11569" y="138772"/>
                </a:lnTo>
                <a:lnTo>
                  <a:pt x="5207" y="138772"/>
                </a:lnTo>
                <a:lnTo>
                  <a:pt x="0" y="143954"/>
                </a:lnTo>
                <a:lnTo>
                  <a:pt x="0" y="150342"/>
                </a:lnTo>
                <a:lnTo>
                  <a:pt x="0" y="312242"/>
                </a:lnTo>
                <a:lnTo>
                  <a:pt x="0" y="318630"/>
                </a:lnTo>
                <a:lnTo>
                  <a:pt x="5181" y="323811"/>
                </a:lnTo>
                <a:lnTo>
                  <a:pt x="11569" y="323811"/>
                </a:lnTo>
                <a:lnTo>
                  <a:pt x="215874" y="323811"/>
                </a:lnTo>
                <a:lnTo>
                  <a:pt x="233428" y="319058"/>
                </a:lnTo>
                <a:lnTo>
                  <a:pt x="245694" y="306838"/>
                </a:lnTo>
                <a:lnTo>
                  <a:pt x="250568" y="290179"/>
                </a:lnTo>
                <a:lnTo>
                  <a:pt x="245948" y="272110"/>
                </a:lnTo>
                <a:lnTo>
                  <a:pt x="255456" y="263254"/>
                </a:lnTo>
                <a:lnTo>
                  <a:pt x="260989" y="251791"/>
                </a:lnTo>
                <a:lnTo>
                  <a:pt x="261891" y="238922"/>
                </a:lnTo>
                <a:lnTo>
                  <a:pt x="257505" y="225844"/>
                </a:lnTo>
                <a:lnTo>
                  <a:pt x="267019" y="216993"/>
                </a:lnTo>
                <a:lnTo>
                  <a:pt x="272553" y="205532"/>
                </a:lnTo>
                <a:lnTo>
                  <a:pt x="273455" y="192663"/>
                </a:lnTo>
                <a:lnTo>
                  <a:pt x="269074" y="179590"/>
                </a:lnTo>
                <a:lnTo>
                  <a:pt x="275698" y="174161"/>
                </a:lnTo>
                <a:lnTo>
                  <a:pt x="280809" y="167284"/>
                </a:lnTo>
                <a:lnTo>
                  <a:pt x="284101" y="159245"/>
                </a:lnTo>
                <a:lnTo>
                  <a:pt x="285267" y="150329"/>
                </a:lnTo>
                <a:lnTo>
                  <a:pt x="282537" y="136827"/>
                </a:lnTo>
                <a:lnTo>
                  <a:pt x="275105" y="125806"/>
                </a:lnTo>
                <a:lnTo>
                  <a:pt x="264080" y="118375"/>
                </a:lnTo>
                <a:lnTo>
                  <a:pt x="250571" y="115646"/>
                </a:lnTo>
                <a:lnTo>
                  <a:pt x="166395" y="115646"/>
                </a:lnTo>
                <a:lnTo>
                  <a:pt x="172992" y="95276"/>
                </a:lnTo>
                <a:lnTo>
                  <a:pt x="178157" y="76212"/>
                </a:lnTo>
                <a:lnTo>
                  <a:pt x="181524" y="56767"/>
                </a:lnTo>
                <a:lnTo>
                  <a:pt x="182727" y="35255"/>
                </a:lnTo>
                <a:close/>
              </a:path>
            </a:pathLst>
          </a:custGeom>
          <a:ln w="2540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0575" y="2584109"/>
            <a:ext cx="92710" cy="224790"/>
          </a:xfrm>
          <a:custGeom>
            <a:avLst/>
            <a:gdLst/>
            <a:ahLst/>
            <a:cxnLst/>
            <a:rect l="l" t="t" r="r" b="b"/>
            <a:pathLst>
              <a:path w="92709" h="224789">
                <a:moveTo>
                  <a:pt x="92519" y="0"/>
                </a:moveTo>
                <a:lnTo>
                  <a:pt x="0" y="0"/>
                </a:lnTo>
                <a:lnTo>
                  <a:pt x="0" y="224231"/>
                </a:lnTo>
                <a:lnTo>
                  <a:pt x="92519" y="224231"/>
                </a:lnTo>
                <a:lnTo>
                  <a:pt x="92519" y="0"/>
                </a:lnTo>
                <a:close/>
              </a:path>
            </a:pathLst>
          </a:custGeom>
          <a:ln w="2540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3974" y="4046318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74139" y="3945836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8005" y="12"/>
            <a:ext cx="5327992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675" y="6848365"/>
            <a:ext cx="522922" cy="17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986" y="241286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465" y="241286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414042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414042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88544" y="241286"/>
            <a:ext cx="175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0" dirty="0">
                <a:solidFill>
                  <a:srgbClr val="414042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9734" y="638586"/>
            <a:ext cx="1963420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70" dirty="0">
                <a:solidFill>
                  <a:srgbClr val="414042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Evaluasi dilakukan untuk  mengukur/menilai kemajuan kegiatan  atau capaian kinerja riset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realisasi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penggunaan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 sebagai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bahan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pertimbangan keberlanjutan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tahun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berikutnya.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3462" y="2419873"/>
            <a:ext cx="1960880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0" dirty="0">
                <a:solidFill>
                  <a:srgbClr val="414042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Evaluasi dilakukan sekurang-kurangnya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1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(satu) kali dalam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masa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perjanjian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baik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penerima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Invitasi.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3475" y="4042273"/>
            <a:ext cx="1597025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75" dirty="0">
                <a:solidFill>
                  <a:srgbClr val="414042"/>
                </a:solidFill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Evaluasi yang dilakukan oleh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melibatkan</a:t>
            </a:r>
            <a:r>
              <a:rPr sz="900" i="1" spc="-6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reviewer  atau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pihak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lain (tenaga  ahli/narasumber/evaluator).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9796" y="5488138"/>
            <a:ext cx="2218055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60" dirty="0">
                <a:solidFill>
                  <a:srgbClr val="414042"/>
                </a:solidFill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Evaluasi yang dilakukan oleh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Penerima  Pendanaan RISPRO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melibatkan  reviewer atau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pihak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lain (tenaga  ahli/narasumber/ evaluator)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dalam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luar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lingkungan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penerima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Invitasi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9440" y="638586"/>
            <a:ext cx="1834514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5" dirty="0">
                <a:solidFill>
                  <a:srgbClr val="414042"/>
                </a:solidFill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Hasil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evaluasi yang dilakukan oleh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penerima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dilaporkan kepada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974" y="678791"/>
            <a:ext cx="98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1E5A7C"/>
                </a:solidFill>
                <a:latin typeface="Arial"/>
                <a:cs typeface="Arial"/>
              </a:rPr>
              <a:t>Evaluasi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20975" y="5905868"/>
            <a:ext cx="2235200" cy="1159510"/>
          </a:xfrm>
          <a:custGeom>
            <a:avLst/>
            <a:gdLst/>
            <a:ahLst/>
            <a:cxnLst/>
            <a:rect l="l" t="t" r="r" b="b"/>
            <a:pathLst>
              <a:path w="2235200" h="1159509">
                <a:moveTo>
                  <a:pt x="0" y="1159179"/>
                </a:moveTo>
                <a:lnTo>
                  <a:pt x="2235022" y="1159179"/>
                </a:lnTo>
                <a:lnTo>
                  <a:pt x="2235022" y="0"/>
                </a:lnTo>
                <a:lnTo>
                  <a:pt x="0" y="0"/>
                </a:lnTo>
                <a:lnTo>
                  <a:pt x="0" y="1159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40239" y="1952815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280098" y="0"/>
                </a:moveTo>
                <a:lnTo>
                  <a:pt x="0" y="0"/>
                </a:lnTo>
                <a:lnTo>
                  <a:pt x="0" y="280098"/>
                </a:lnTo>
                <a:lnTo>
                  <a:pt x="280098" y="280098"/>
                </a:lnTo>
                <a:lnTo>
                  <a:pt x="280098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0338" y="1952815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280098" y="0"/>
                </a:moveTo>
                <a:lnTo>
                  <a:pt x="0" y="0"/>
                </a:lnTo>
                <a:lnTo>
                  <a:pt x="0" y="280098"/>
                </a:lnTo>
                <a:lnTo>
                  <a:pt x="280098" y="280098"/>
                </a:lnTo>
                <a:lnTo>
                  <a:pt x="280098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40239" y="223290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280098" y="0"/>
                </a:moveTo>
                <a:lnTo>
                  <a:pt x="0" y="0"/>
                </a:lnTo>
                <a:lnTo>
                  <a:pt x="0" y="280098"/>
                </a:lnTo>
                <a:lnTo>
                  <a:pt x="280098" y="280098"/>
                </a:lnTo>
                <a:lnTo>
                  <a:pt x="280098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20338" y="223290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280098" y="0"/>
                </a:moveTo>
                <a:lnTo>
                  <a:pt x="0" y="0"/>
                </a:lnTo>
                <a:lnTo>
                  <a:pt x="0" y="280098"/>
                </a:lnTo>
                <a:lnTo>
                  <a:pt x="280098" y="280098"/>
                </a:lnTo>
                <a:lnTo>
                  <a:pt x="28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40252" y="2512999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5">
                <a:moveTo>
                  <a:pt x="560184" y="0"/>
                </a:moveTo>
                <a:lnTo>
                  <a:pt x="0" y="0"/>
                </a:lnTo>
                <a:lnTo>
                  <a:pt x="0" y="560184"/>
                </a:lnTo>
                <a:lnTo>
                  <a:pt x="560184" y="560184"/>
                </a:lnTo>
                <a:lnTo>
                  <a:pt x="560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97327" y="1391640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5">
                <a:moveTo>
                  <a:pt x="0" y="560184"/>
                </a:moveTo>
                <a:lnTo>
                  <a:pt x="560184" y="560184"/>
                </a:lnTo>
                <a:lnTo>
                  <a:pt x="560184" y="0"/>
                </a:lnTo>
                <a:lnTo>
                  <a:pt x="0" y="0"/>
                </a:lnTo>
                <a:lnTo>
                  <a:pt x="0" y="560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59460" y="2532207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69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0767" y="1972023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69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46559" y="3501266"/>
            <a:ext cx="786130" cy="786130"/>
          </a:xfrm>
          <a:custGeom>
            <a:avLst/>
            <a:gdLst/>
            <a:ahLst/>
            <a:cxnLst/>
            <a:rect l="l" t="t" r="r" b="b"/>
            <a:pathLst>
              <a:path w="786129" h="786129">
                <a:moveTo>
                  <a:pt x="396113" y="0"/>
                </a:moveTo>
                <a:lnTo>
                  <a:pt x="0" y="396113"/>
                </a:lnTo>
                <a:lnTo>
                  <a:pt x="389864" y="396113"/>
                </a:lnTo>
                <a:lnTo>
                  <a:pt x="389864" y="785977"/>
                </a:lnTo>
                <a:lnTo>
                  <a:pt x="785977" y="389864"/>
                </a:lnTo>
                <a:lnTo>
                  <a:pt x="396113" y="389864"/>
                </a:lnTo>
                <a:lnTo>
                  <a:pt x="39611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25854" y="6037359"/>
            <a:ext cx="167449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b="1" spc="35" dirty="0">
                <a:solidFill>
                  <a:srgbClr val="ED7127"/>
                </a:solidFill>
                <a:latin typeface="Arial"/>
                <a:cs typeface="Arial"/>
              </a:rPr>
              <a:t>Model </a:t>
            </a:r>
            <a:r>
              <a:rPr sz="800" b="1" spc="25" dirty="0">
                <a:solidFill>
                  <a:srgbClr val="ED7127"/>
                </a:solidFill>
                <a:latin typeface="Arial"/>
                <a:cs typeface="Arial"/>
              </a:rPr>
              <a:t>Dinamik Pengelolaan  </a:t>
            </a:r>
            <a:r>
              <a:rPr sz="800" b="1" spc="15" dirty="0">
                <a:solidFill>
                  <a:srgbClr val="ED7127"/>
                </a:solidFill>
                <a:latin typeface="Arial"/>
                <a:cs typeface="Arial"/>
              </a:rPr>
              <a:t>Kawasan </a:t>
            </a:r>
            <a:r>
              <a:rPr sz="800" b="1" spc="20" dirty="0">
                <a:solidFill>
                  <a:srgbClr val="ED7127"/>
                </a:solidFill>
                <a:latin typeface="Arial"/>
                <a:cs typeface="Arial"/>
              </a:rPr>
              <a:t>Danau </a:t>
            </a:r>
            <a:r>
              <a:rPr sz="800" b="1" spc="15" dirty="0">
                <a:solidFill>
                  <a:srgbClr val="ED7127"/>
                </a:solidFill>
                <a:latin typeface="Arial"/>
                <a:cs typeface="Arial"/>
              </a:rPr>
              <a:t>Maninjau </a:t>
            </a:r>
            <a:r>
              <a:rPr sz="800" b="1" spc="25" dirty="0">
                <a:solidFill>
                  <a:srgbClr val="ED7127"/>
                </a:solidFill>
                <a:latin typeface="Arial"/>
                <a:cs typeface="Arial"/>
              </a:rPr>
              <a:t>Untuk  Ketahanan Ekonomi</a:t>
            </a:r>
            <a:r>
              <a:rPr sz="800" b="1" spc="-65" dirty="0">
                <a:solidFill>
                  <a:srgbClr val="ED7127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ED7127"/>
                </a:solidFill>
                <a:latin typeface="Arial"/>
                <a:cs typeface="Arial"/>
              </a:rPr>
              <a:t>Masyarakat  </a:t>
            </a:r>
            <a:r>
              <a:rPr sz="800" spc="35" dirty="0">
                <a:solidFill>
                  <a:srgbClr val="ED7127"/>
                </a:solidFill>
                <a:latin typeface="Arial"/>
                <a:cs typeface="Arial"/>
              </a:rPr>
              <a:t>Universitas </a:t>
            </a:r>
            <a:r>
              <a:rPr sz="800" spc="55" dirty="0">
                <a:solidFill>
                  <a:srgbClr val="ED7127"/>
                </a:solidFill>
                <a:latin typeface="Arial"/>
                <a:cs typeface="Arial"/>
              </a:rPr>
              <a:t>Bung</a:t>
            </a:r>
            <a:r>
              <a:rPr sz="800" spc="-15" dirty="0">
                <a:solidFill>
                  <a:srgbClr val="ED7127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ED7127"/>
                </a:solidFill>
                <a:latin typeface="Arial"/>
                <a:cs typeface="Arial"/>
              </a:rPr>
              <a:t>Hatta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10" dirty="0">
                <a:solidFill>
                  <a:srgbClr val="ED7127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5599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974" y="241286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9452" y="241286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1791" y="241286"/>
            <a:ext cx="162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5" dirty="0">
                <a:solidFill>
                  <a:srgbClr val="6D6E71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679" y="5226240"/>
            <a:ext cx="1942464" cy="2334260"/>
          </a:xfrm>
          <a:custGeom>
            <a:avLst/>
            <a:gdLst/>
            <a:ahLst/>
            <a:cxnLst/>
            <a:rect l="l" t="t" r="r" b="b"/>
            <a:pathLst>
              <a:path w="1942464" h="2334259">
                <a:moveTo>
                  <a:pt x="0" y="2333790"/>
                </a:moveTo>
                <a:lnTo>
                  <a:pt x="1942350" y="2333790"/>
                </a:lnTo>
                <a:lnTo>
                  <a:pt x="1942350" y="0"/>
                </a:lnTo>
                <a:lnTo>
                  <a:pt x="0" y="0"/>
                </a:lnTo>
                <a:lnTo>
                  <a:pt x="0" y="233379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30" y="6874930"/>
            <a:ext cx="522921" cy="17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9120" y="508618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9120" y="536628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9206" y="508618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9206" y="536628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1539" y="3749928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1539" y="3469830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1453" y="3749928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1453" y="3469830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9305" y="508619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1453" y="4581372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8521" y="5105405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9684" y="5124610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61821" y="2928861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1637" y="2928861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1631" y="2931182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4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1631" y="4030021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4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6022" y="5328484"/>
            <a:ext cx="159067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800" b="1" spc="20" dirty="0">
                <a:solidFill>
                  <a:srgbClr val="FFFFFF"/>
                </a:solidFill>
                <a:latin typeface="Arial"/>
                <a:cs typeface="Arial"/>
              </a:rPr>
              <a:t>Building </a:t>
            </a:r>
            <a:r>
              <a:rPr sz="800" b="1" spc="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Stem </a:t>
            </a:r>
            <a:r>
              <a:rPr sz="800" b="1" spc="3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sz="800" b="1" spc="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Sustainable 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800" b="1" spc="4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800" b="1" spc="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Successful </a:t>
            </a:r>
            <a:r>
              <a:rPr sz="800" b="1" spc="25" dirty="0">
                <a:solidFill>
                  <a:srgbClr val="FFFFFF"/>
                </a:solidFill>
                <a:latin typeface="Arial"/>
                <a:cs typeface="Arial"/>
              </a:rPr>
              <a:t>Astronomical 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Observatory </a:t>
            </a:r>
            <a:r>
              <a:rPr sz="800" b="1" spc="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Timor</a:t>
            </a:r>
            <a:endParaRPr sz="800">
              <a:latin typeface="Arial"/>
              <a:cs typeface="Arial"/>
            </a:endParaRPr>
          </a:p>
          <a:p>
            <a:pPr marL="12700" marR="213995">
              <a:lnSpc>
                <a:spcPct val="114599"/>
              </a:lnSpc>
            </a:pP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Institut 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Bandung 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675" y="6848365"/>
            <a:ext cx="522922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96419" y="241273"/>
            <a:ext cx="165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974" y="678791"/>
            <a:ext cx="120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ED7127"/>
                </a:solidFill>
                <a:latin typeface="Arial"/>
                <a:cs typeface="Arial"/>
              </a:rPr>
              <a:t>Pelaporan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974" y="4340048"/>
            <a:ext cx="18383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ED7127"/>
                </a:solidFill>
                <a:latin typeface="Arial"/>
                <a:cs typeface="Arial"/>
              </a:rPr>
              <a:t>Kekayaan  </a:t>
            </a:r>
            <a:r>
              <a:rPr sz="1800" b="1" spc="75" dirty="0">
                <a:solidFill>
                  <a:srgbClr val="ED7127"/>
                </a:solidFill>
                <a:latin typeface="Arial"/>
                <a:cs typeface="Arial"/>
              </a:rPr>
              <a:t>Intelektual </a:t>
            </a:r>
            <a:r>
              <a:rPr sz="1800" b="1" spc="65" dirty="0">
                <a:solidFill>
                  <a:srgbClr val="ED7127"/>
                </a:solidFill>
                <a:latin typeface="Arial"/>
                <a:cs typeface="Arial"/>
              </a:rPr>
              <a:t>dan  </a:t>
            </a:r>
            <a:r>
              <a:rPr sz="1800" b="1" spc="55" dirty="0">
                <a:solidFill>
                  <a:srgbClr val="ED7127"/>
                </a:solidFill>
                <a:latin typeface="Arial"/>
                <a:cs typeface="Arial"/>
              </a:rPr>
              <a:t>Alih</a:t>
            </a:r>
            <a:r>
              <a:rPr sz="1800" b="1" spc="-50" dirty="0">
                <a:solidFill>
                  <a:srgbClr val="ED7127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ED7127"/>
                </a:solidFill>
                <a:latin typeface="Arial"/>
                <a:cs typeface="Arial"/>
              </a:rPr>
              <a:t>Teknologi/  </a:t>
            </a:r>
            <a:r>
              <a:rPr sz="1800" b="1" spc="65" dirty="0">
                <a:solidFill>
                  <a:srgbClr val="ED7127"/>
                </a:solidFill>
                <a:latin typeface="Arial"/>
                <a:cs typeface="Arial"/>
              </a:rPr>
              <a:t>Pemanfaatan  </a:t>
            </a:r>
            <a:r>
              <a:rPr sz="1800" b="1" spc="20" dirty="0">
                <a:solidFill>
                  <a:srgbClr val="ED7127"/>
                </a:solidFill>
                <a:latin typeface="Arial"/>
                <a:cs typeface="Arial"/>
              </a:rPr>
              <a:t>Hasil </a:t>
            </a:r>
            <a:r>
              <a:rPr sz="1800" b="1" spc="35" dirty="0">
                <a:solidFill>
                  <a:srgbClr val="ED7127"/>
                </a:solidFill>
                <a:latin typeface="Arial"/>
                <a:cs typeface="Arial"/>
              </a:rPr>
              <a:t>Rispro  </a:t>
            </a:r>
            <a:r>
              <a:rPr sz="1800" b="1" spc="50" dirty="0">
                <a:solidFill>
                  <a:srgbClr val="ED7127"/>
                </a:solidFill>
                <a:latin typeface="Arial"/>
                <a:cs typeface="Arial"/>
              </a:rPr>
              <a:t>Invitasi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9734" y="638586"/>
            <a:ext cx="1863089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70" dirty="0">
                <a:solidFill>
                  <a:srgbClr val="414042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</a:t>
            </a:r>
            <a:r>
              <a:rPr sz="900" i="1" spc="-30" dirty="0">
                <a:solidFill>
                  <a:srgbClr val="414042"/>
                </a:solidFill>
                <a:latin typeface="Cambria"/>
                <a:cs typeface="Cambria"/>
              </a:rPr>
              <a:t>diklasi�ikasikan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menjadi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2 </a:t>
            </a:r>
            <a:r>
              <a:rPr sz="900" i="1" spc="-55" dirty="0">
                <a:solidFill>
                  <a:srgbClr val="414042"/>
                </a:solidFill>
                <a:latin typeface="Cambria"/>
                <a:cs typeface="Cambria"/>
              </a:rPr>
              <a:t>(dua)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jenis, yang terdiri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Kemajuan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Akhir.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9280" y="638679"/>
            <a:ext cx="2165350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0" dirty="0">
                <a:solidFill>
                  <a:srgbClr val="414042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Kemajuan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merupakan dokumen  laporan tentang kemajuan terhadap capaian  indikator kinerja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realisai penggunaan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 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diatur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dalam perjanjian,  yang dilaporkan 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penerima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Invitasi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9734" y="2480787"/>
            <a:ext cx="1879600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75" dirty="0">
                <a:solidFill>
                  <a:srgbClr val="414042"/>
                </a:solidFill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Akhir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merupakan dokumen  laporan tentang capaian indikator  kinerja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realisasi penggunaan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dana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 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diatur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dalam perjanjian,  yang dilaporkan 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 penerima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Invitasi,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9280" y="2733348"/>
            <a:ext cx="1995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disampaikan paling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lambat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30 (tiga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puluh)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hari kerja terhitung sejak tanggal  berakhirnya perjanjian.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8477" y="2480873"/>
            <a:ext cx="1913889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60" dirty="0">
                <a:solidFill>
                  <a:srgbClr val="414042"/>
                </a:solidFill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Kemajuan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Akhir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disusun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dalam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bentuk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hardcopy  atau softcopy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disampaikan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kepada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sesuai dengan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alamat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</a:t>
            </a:r>
            <a:r>
              <a:rPr sz="900" i="1" spc="-4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media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diatur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dalam perjanjian.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48477" y="891263"/>
            <a:ext cx="178816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sesuai dengan tahapan pencairan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sekaligus  sebagai persyaratan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pada setiap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tahapan pencairan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Invitasi, kecuali pencairan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tahap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pertama).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9722" y="4289638"/>
            <a:ext cx="210121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70" dirty="0">
                <a:solidFill>
                  <a:srgbClr val="414042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Institusi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penerima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mendaftarkan kekayaan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intelektual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hasil riset ke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Direktorat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Jenderal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Kekayaan Intelektual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lembaga lain  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berwenang.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9292" y="4289761"/>
            <a:ext cx="1869439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0" dirty="0">
                <a:solidFill>
                  <a:srgbClr val="414042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Kekayaan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intelektual yang timbul atau  diperoleh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merupakan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milik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Pemerintah  yang berada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pada LPDP 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diserahkan/dilimpahkan kepemilikan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pengelolaannya kepada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 penerima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48403" y="4289861"/>
            <a:ext cx="1659255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75" dirty="0">
                <a:solidFill>
                  <a:srgbClr val="414042"/>
                </a:solidFill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Institusi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penerima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melakukan alih  teknologi/pemanfaatan hasil riset  kepada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industri,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masyarakat,</a:t>
            </a:r>
            <a:r>
              <a:rPr sz="900" i="1" spc="-5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pihak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lain 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berminat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memanfaatkan hasil riset.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74142" y="416345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4130" y="2396439"/>
            <a:ext cx="5425440" cy="0"/>
          </a:xfrm>
          <a:custGeom>
            <a:avLst/>
            <a:gdLst/>
            <a:ahLst/>
            <a:cxnLst/>
            <a:rect l="l" t="t" r="r" b="b"/>
            <a:pathLst>
              <a:path w="5425440">
                <a:moveTo>
                  <a:pt x="542533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675" y="6848367"/>
            <a:ext cx="522922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96190" y="241273"/>
            <a:ext cx="168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6D6E71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974" y="2817656"/>
            <a:ext cx="1464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1E5A7C"/>
                </a:solidFill>
                <a:latin typeface="Arial"/>
                <a:cs typeface="Arial"/>
              </a:rPr>
              <a:t>Kepemilikan  </a:t>
            </a:r>
            <a:r>
              <a:rPr sz="1800" b="1" spc="70" dirty="0">
                <a:solidFill>
                  <a:srgbClr val="1E5A7C"/>
                </a:solidFill>
                <a:latin typeface="Arial"/>
                <a:cs typeface="Arial"/>
              </a:rPr>
              <a:t>Dokumen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9722" y="638574"/>
            <a:ext cx="188658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60" dirty="0">
                <a:solidFill>
                  <a:srgbClr val="414042"/>
                </a:solidFill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memfasilitasi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 penerima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dalam rangka alih teknologi hasil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9292" y="638704"/>
            <a:ext cx="2126615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5" dirty="0">
                <a:solidFill>
                  <a:srgbClr val="414042"/>
                </a:solidFill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memperoleh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manfaat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ekonomi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alih teknologi/pemanfaatan hasil riset  yang nilainya disesuaikan dengan  kesepakatan antara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 penerima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dengan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industri,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masyarakat, atau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pihak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lain 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berminat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memanfaatkan hasil riset.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8477" y="638679"/>
            <a:ext cx="1782445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25" dirty="0">
                <a:solidFill>
                  <a:srgbClr val="414042"/>
                </a:solidFill>
                <a:latin typeface="Arial"/>
                <a:cs typeface="Arial"/>
              </a:rPr>
              <a:t>6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Manfaat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ekonomi yang diterima oleh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alih teknologi/  pemanfaatanhasil riset merupakan  hibah tak terikat.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9734" y="2818032"/>
            <a:ext cx="1894839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70" dirty="0">
                <a:solidFill>
                  <a:srgbClr val="414042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Semua dokumen proposal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laporan  riset (baik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dalam bentuk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softcopy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maupun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hardcopy) menjadi milik</a:t>
            </a:r>
            <a:r>
              <a:rPr sz="900" i="1" spc="-5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 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merupakan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bagian dari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pengembangan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basis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data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9280" y="2818094"/>
            <a:ext cx="193738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0" dirty="0">
                <a:solidFill>
                  <a:srgbClr val="414042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mempublikasikan hasil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baik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dengan  atau tanpa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ijin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terlebih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dahulu.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74142" y="269183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3974" y="4452663"/>
            <a:ext cx="768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ED7127"/>
                </a:solidFill>
                <a:latin typeface="Arial"/>
                <a:cs typeface="Arial"/>
              </a:rPr>
              <a:t>Sanksi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9722" y="4465726"/>
            <a:ext cx="207835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70" dirty="0">
                <a:solidFill>
                  <a:srgbClr val="ED7127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LPDP 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memberikan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sanksi berupa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pemberhentian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atau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pemutusan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perjanjian secara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sepihak,  apabila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terbukti melakukan atau terdapat  kondisi sebagai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berikut: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74142" y="433954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0789" y="1760740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0703" y="1760740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0789" y="204082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9914" y="1219761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69" h="521969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843" y="1200543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5" h="560705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344" y="640359"/>
            <a:ext cx="551815" cy="560705"/>
          </a:xfrm>
          <a:custGeom>
            <a:avLst/>
            <a:gdLst/>
            <a:ahLst/>
            <a:cxnLst/>
            <a:rect l="l" t="t" r="r" b="b"/>
            <a:pathLst>
              <a:path w="551815" h="560705">
                <a:moveTo>
                  <a:pt x="0" y="0"/>
                </a:moveTo>
                <a:lnTo>
                  <a:pt x="0" y="560197"/>
                </a:lnTo>
                <a:lnTo>
                  <a:pt x="275678" y="284518"/>
                </a:lnTo>
                <a:lnTo>
                  <a:pt x="551357" y="284518"/>
                </a:lnTo>
                <a:lnTo>
                  <a:pt x="551357" y="275678"/>
                </a:lnTo>
                <a:lnTo>
                  <a:pt x="275678" y="275678"/>
                </a:lnTo>
                <a:lnTo>
                  <a:pt x="0" y="0"/>
                </a:lnTo>
                <a:close/>
              </a:path>
              <a:path w="551815" h="560705">
                <a:moveTo>
                  <a:pt x="551357" y="284518"/>
                </a:moveTo>
                <a:lnTo>
                  <a:pt x="275678" y="284518"/>
                </a:lnTo>
                <a:lnTo>
                  <a:pt x="551357" y="560197"/>
                </a:lnTo>
                <a:lnTo>
                  <a:pt x="551357" y="284518"/>
                </a:lnTo>
                <a:close/>
              </a:path>
              <a:path w="551815" h="560705">
                <a:moveTo>
                  <a:pt x="551357" y="0"/>
                </a:moveTo>
                <a:lnTo>
                  <a:pt x="275678" y="275678"/>
                </a:lnTo>
                <a:lnTo>
                  <a:pt x="551357" y="275678"/>
                </a:lnTo>
                <a:lnTo>
                  <a:pt x="55135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167" y="5108882"/>
            <a:ext cx="67310" cy="267970"/>
          </a:xfrm>
          <a:custGeom>
            <a:avLst/>
            <a:gdLst/>
            <a:ahLst/>
            <a:cxnLst/>
            <a:rect l="l" t="t" r="r" b="b"/>
            <a:pathLst>
              <a:path w="67309" h="267970">
                <a:moveTo>
                  <a:pt x="63868" y="0"/>
                </a:moveTo>
                <a:lnTo>
                  <a:pt x="2946" y="0"/>
                </a:lnTo>
                <a:lnTo>
                  <a:pt x="9715" y="181317"/>
                </a:lnTo>
                <a:lnTo>
                  <a:pt x="56692" y="181317"/>
                </a:lnTo>
                <a:lnTo>
                  <a:pt x="63868" y="0"/>
                </a:lnTo>
                <a:close/>
              </a:path>
              <a:path w="67309" h="267970">
                <a:moveTo>
                  <a:pt x="33769" y="206819"/>
                </a:moveTo>
                <a:lnTo>
                  <a:pt x="0" y="228117"/>
                </a:lnTo>
                <a:lnTo>
                  <a:pt x="0" y="245364"/>
                </a:lnTo>
                <a:lnTo>
                  <a:pt x="33769" y="267385"/>
                </a:lnTo>
                <a:lnTo>
                  <a:pt x="40849" y="266847"/>
                </a:lnTo>
                <a:lnTo>
                  <a:pt x="67170" y="245732"/>
                </a:lnTo>
                <a:lnTo>
                  <a:pt x="67120" y="228117"/>
                </a:lnTo>
                <a:lnTo>
                  <a:pt x="33769" y="206819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787" y="500260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479933" y="239966"/>
                </a:moveTo>
                <a:lnTo>
                  <a:pt x="475057" y="288326"/>
                </a:lnTo>
                <a:lnTo>
                  <a:pt x="461074" y="333370"/>
                </a:lnTo>
                <a:lnTo>
                  <a:pt x="438949" y="374131"/>
                </a:lnTo>
                <a:lnTo>
                  <a:pt x="409646" y="409646"/>
                </a:lnTo>
                <a:lnTo>
                  <a:pt x="374131" y="438949"/>
                </a:lnTo>
                <a:lnTo>
                  <a:pt x="333370" y="461074"/>
                </a:lnTo>
                <a:lnTo>
                  <a:pt x="288326" y="475057"/>
                </a:lnTo>
                <a:lnTo>
                  <a:pt x="239966" y="479933"/>
                </a:lnTo>
                <a:lnTo>
                  <a:pt x="191606" y="475057"/>
                </a:lnTo>
                <a:lnTo>
                  <a:pt x="146562" y="461074"/>
                </a:lnTo>
                <a:lnTo>
                  <a:pt x="105801" y="438949"/>
                </a:lnTo>
                <a:lnTo>
                  <a:pt x="70286" y="409646"/>
                </a:lnTo>
                <a:lnTo>
                  <a:pt x="40983" y="374131"/>
                </a:lnTo>
                <a:lnTo>
                  <a:pt x="18858" y="333370"/>
                </a:lnTo>
                <a:lnTo>
                  <a:pt x="4875" y="288326"/>
                </a:lnTo>
                <a:lnTo>
                  <a:pt x="0" y="239966"/>
                </a:lnTo>
                <a:lnTo>
                  <a:pt x="4875" y="191606"/>
                </a:lnTo>
                <a:lnTo>
                  <a:pt x="18858" y="146562"/>
                </a:lnTo>
                <a:lnTo>
                  <a:pt x="40983" y="105801"/>
                </a:lnTo>
                <a:lnTo>
                  <a:pt x="70286" y="70286"/>
                </a:lnTo>
                <a:lnTo>
                  <a:pt x="105801" y="40983"/>
                </a:lnTo>
                <a:lnTo>
                  <a:pt x="146562" y="18858"/>
                </a:lnTo>
                <a:lnTo>
                  <a:pt x="191606" y="4875"/>
                </a:lnTo>
                <a:lnTo>
                  <a:pt x="239966" y="0"/>
                </a:lnTo>
                <a:lnTo>
                  <a:pt x="288326" y="4875"/>
                </a:lnTo>
                <a:lnTo>
                  <a:pt x="333370" y="18858"/>
                </a:lnTo>
                <a:lnTo>
                  <a:pt x="374131" y="40983"/>
                </a:lnTo>
                <a:lnTo>
                  <a:pt x="409646" y="70286"/>
                </a:lnTo>
                <a:lnTo>
                  <a:pt x="438949" y="105801"/>
                </a:lnTo>
                <a:lnTo>
                  <a:pt x="461074" y="146562"/>
                </a:lnTo>
                <a:lnTo>
                  <a:pt x="475057" y="191606"/>
                </a:lnTo>
                <a:lnTo>
                  <a:pt x="479933" y="239966"/>
                </a:lnTo>
                <a:close/>
              </a:path>
            </a:pathLst>
          </a:custGeom>
          <a:ln w="635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325545" y="4274723"/>
            <a:ext cx="1057275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00" dirty="0">
                <a:solidFill>
                  <a:srgbClr val="ED7127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Ketua Penerima  Pendanaan RISPRO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terlibat kasus</a:t>
            </a:r>
            <a:r>
              <a:rPr sz="900" i="1" spc="-3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hukum;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19651" y="4274884"/>
            <a:ext cx="826135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55" dirty="0">
                <a:solidFill>
                  <a:srgbClr val="ED7127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P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n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al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ahgun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aan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 RISPRO</a:t>
            </a:r>
            <a:r>
              <a:rPr sz="900" i="1" spc="-3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82162" y="4274897"/>
            <a:ext cx="1011555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20" dirty="0">
                <a:solidFill>
                  <a:srgbClr val="ED7127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Pemalsuan</a:t>
            </a:r>
            <a:r>
              <a:rPr sz="900" i="1" spc="-7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dokumen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tindakan  plagiarisme;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25545" y="5274278"/>
            <a:ext cx="1312545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90" dirty="0">
                <a:solidFill>
                  <a:srgbClr val="ED7127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Tidak 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mencapai  kinerja riset sebagaimana  tertuang dalam</a:t>
            </a:r>
            <a:r>
              <a:rPr sz="900" i="1" spc="-3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perjanjian.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9640" y="5274426"/>
            <a:ext cx="1130935" cy="11144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00" dirty="0">
                <a:solidFill>
                  <a:srgbClr val="ED7127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Tidak dapat</a:t>
            </a:r>
            <a:r>
              <a:rPr sz="900" i="1" spc="-10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memenuhi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persyaratan pencairan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0" y="7560056"/>
                </a:moveTo>
                <a:lnTo>
                  <a:pt x="10655998" y="7560056"/>
                </a:lnTo>
                <a:lnTo>
                  <a:pt x="10655998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675" y="6848365"/>
            <a:ext cx="522921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8133" y="241273"/>
            <a:ext cx="166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9747" y="638612"/>
            <a:ext cx="183070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Selain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sanksi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sebagaimana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dimaksud  pada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nomor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(1), LPDP dapat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memberikan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sanksi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tambahan</a:t>
            </a:r>
            <a:r>
              <a:rPr sz="9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berupa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ketua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periset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tidak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dapat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mengikuti  program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RISPRO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8167" y="800275"/>
            <a:ext cx="67310" cy="267970"/>
          </a:xfrm>
          <a:custGeom>
            <a:avLst/>
            <a:gdLst/>
            <a:ahLst/>
            <a:cxnLst/>
            <a:rect l="l" t="t" r="r" b="b"/>
            <a:pathLst>
              <a:path w="67309" h="267969">
                <a:moveTo>
                  <a:pt x="63868" y="0"/>
                </a:moveTo>
                <a:lnTo>
                  <a:pt x="2946" y="0"/>
                </a:lnTo>
                <a:lnTo>
                  <a:pt x="9715" y="181317"/>
                </a:lnTo>
                <a:lnTo>
                  <a:pt x="56692" y="181317"/>
                </a:lnTo>
                <a:lnTo>
                  <a:pt x="63868" y="0"/>
                </a:lnTo>
                <a:close/>
              </a:path>
              <a:path w="67309" h="267969">
                <a:moveTo>
                  <a:pt x="33769" y="206819"/>
                </a:moveTo>
                <a:lnTo>
                  <a:pt x="0" y="228117"/>
                </a:lnTo>
                <a:lnTo>
                  <a:pt x="0" y="245364"/>
                </a:lnTo>
                <a:lnTo>
                  <a:pt x="33769" y="267385"/>
                </a:lnTo>
                <a:lnTo>
                  <a:pt x="40849" y="266847"/>
                </a:lnTo>
                <a:lnTo>
                  <a:pt x="67170" y="245732"/>
                </a:lnTo>
                <a:lnTo>
                  <a:pt x="67120" y="228117"/>
                </a:lnTo>
                <a:lnTo>
                  <a:pt x="33769" y="206819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787" y="694001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59">
                <a:moveTo>
                  <a:pt x="479933" y="239966"/>
                </a:moveTo>
                <a:lnTo>
                  <a:pt x="475057" y="288326"/>
                </a:lnTo>
                <a:lnTo>
                  <a:pt x="461074" y="333370"/>
                </a:lnTo>
                <a:lnTo>
                  <a:pt x="438949" y="374131"/>
                </a:lnTo>
                <a:lnTo>
                  <a:pt x="409646" y="409646"/>
                </a:lnTo>
                <a:lnTo>
                  <a:pt x="374131" y="438949"/>
                </a:lnTo>
                <a:lnTo>
                  <a:pt x="333370" y="461074"/>
                </a:lnTo>
                <a:lnTo>
                  <a:pt x="288326" y="475057"/>
                </a:lnTo>
                <a:lnTo>
                  <a:pt x="239966" y="479932"/>
                </a:lnTo>
                <a:lnTo>
                  <a:pt x="191606" y="475057"/>
                </a:lnTo>
                <a:lnTo>
                  <a:pt x="146562" y="461074"/>
                </a:lnTo>
                <a:lnTo>
                  <a:pt x="105801" y="438949"/>
                </a:lnTo>
                <a:lnTo>
                  <a:pt x="70286" y="409646"/>
                </a:lnTo>
                <a:lnTo>
                  <a:pt x="40983" y="374131"/>
                </a:lnTo>
                <a:lnTo>
                  <a:pt x="18858" y="333370"/>
                </a:lnTo>
                <a:lnTo>
                  <a:pt x="4875" y="288326"/>
                </a:lnTo>
                <a:lnTo>
                  <a:pt x="0" y="239966"/>
                </a:lnTo>
                <a:lnTo>
                  <a:pt x="4875" y="191606"/>
                </a:lnTo>
                <a:lnTo>
                  <a:pt x="18858" y="146562"/>
                </a:lnTo>
                <a:lnTo>
                  <a:pt x="40983" y="105801"/>
                </a:lnTo>
                <a:lnTo>
                  <a:pt x="70286" y="70286"/>
                </a:lnTo>
                <a:lnTo>
                  <a:pt x="105801" y="40983"/>
                </a:lnTo>
                <a:lnTo>
                  <a:pt x="146562" y="18858"/>
                </a:lnTo>
                <a:lnTo>
                  <a:pt x="191606" y="4875"/>
                </a:lnTo>
                <a:lnTo>
                  <a:pt x="239966" y="0"/>
                </a:lnTo>
                <a:lnTo>
                  <a:pt x="288326" y="4875"/>
                </a:lnTo>
                <a:lnTo>
                  <a:pt x="333370" y="18858"/>
                </a:lnTo>
                <a:lnTo>
                  <a:pt x="374131" y="40983"/>
                </a:lnTo>
                <a:lnTo>
                  <a:pt x="409646" y="70286"/>
                </a:lnTo>
                <a:lnTo>
                  <a:pt x="438949" y="105801"/>
                </a:lnTo>
                <a:lnTo>
                  <a:pt x="461074" y="146562"/>
                </a:lnTo>
                <a:lnTo>
                  <a:pt x="475057" y="191606"/>
                </a:lnTo>
                <a:lnTo>
                  <a:pt x="479933" y="239966"/>
                </a:lnTo>
                <a:close/>
              </a:path>
            </a:pathLst>
          </a:custGeom>
          <a:ln w="635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19280" y="891324"/>
            <a:ext cx="20015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500"/>
              </a:lnSpc>
              <a:spcBef>
                <a:spcPts val="100"/>
              </a:spcBef>
            </a:pP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maupun skim pendanaan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lainnya  selama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(tiga) tahun berturut-turut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baik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sebagai ketua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maupun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anggota.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74139" y="2183894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3974" y="2309712"/>
            <a:ext cx="1224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Ketentuan  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Lain-Lain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9722" y="2287521"/>
            <a:ext cx="200977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7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Orisinalitas judul, substansi, pelaksanaan,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luaran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serta  penggunaan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dana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 menjadi tanggung jawab sepenuhnya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institusi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yang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menaungi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periset.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9466" y="2287682"/>
            <a:ext cx="1826895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Penerima Pendanaan 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dapat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melakukan kerja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sama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atau  berkolaborasi dnegan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pihak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lain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baik  dari dalam maupun luar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negeri</a:t>
            </a:r>
            <a:r>
              <a:rPr sz="900" i="1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untuk  mendukung pelaksanaan risetnya,  termasuk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menerima pendanaan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riset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dari pihak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lain.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3318" y="2287695"/>
            <a:ext cx="1954530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Mesin, peralatan atau perlengkapan  yang diperoleh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dari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RISPRO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menjadi milik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tanggung  jawab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institusi penerima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 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serta dikelola sesuai  dengan ketentuan perundang-undangan  yang berlaku.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9722" y="4153236"/>
            <a:ext cx="1987550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6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Ketentuan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terkait dengan keadaan kahar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diatur pada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 perjanjian.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19440" y="4153348"/>
            <a:ext cx="1795780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Hal-hal yang belum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diatur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dalam 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Pedoman Pendanaan RISPRO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Invitasi 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ini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akan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diatur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dalam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pedoman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tersendiri atau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Perjanjian.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54615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54615" y="675036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74516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7981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7882" y="675035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4332" y="675036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33539" y="6769575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3779" y="675036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33769" y="6752693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5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73582" y="619249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3582" y="647259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3668" y="619249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53668" y="647259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2981" y="6211718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54147" y="619250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93963" y="619250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93954" y="6194832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5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6065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46065" y="675036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5979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05795" y="675036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64817" y="6209626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86344" y="6199011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5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6631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6631" y="675036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46532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46532" y="675036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05562" y="6769575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26163" y="675036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26157" y="6756872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5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5599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675" y="6848365"/>
            <a:ext cx="522921" cy="17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86817" y="241273"/>
            <a:ext cx="177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5" dirty="0">
                <a:solidFill>
                  <a:srgbClr val="6D6E71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18880"/>
            <a:ext cx="3671570" cy="3981450"/>
          </a:xfrm>
          <a:custGeom>
            <a:avLst/>
            <a:gdLst/>
            <a:ahLst/>
            <a:cxnLst/>
            <a:rect l="l" t="t" r="r" b="b"/>
            <a:pathLst>
              <a:path w="3671570" h="3981450">
                <a:moveTo>
                  <a:pt x="0" y="3981411"/>
                </a:moveTo>
                <a:lnTo>
                  <a:pt x="3671379" y="3981411"/>
                </a:lnTo>
                <a:lnTo>
                  <a:pt x="3671379" y="0"/>
                </a:lnTo>
                <a:lnTo>
                  <a:pt x="0" y="0"/>
                </a:lnTo>
                <a:lnTo>
                  <a:pt x="0" y="3981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6736" y="3379359"/>
            <a:ext cx="1348740" cy="1229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2284">
              <a:lnSpc>
                <a:spcPct val="101499"/>
              </a:lnSpc>
              <a:spcBef>
                <a:spcPts val="95"/>
              </a:spcBef>
            </a:pPr>
            <a:r>
              <a:rPr sz="1050" b="1" spc="35" dirty="0">
                <a:solidFill>
                  <a:srgbClr val="414042"/>
                </a:solidFill>
                <a:latin typeface="Arial"/>
                <a:cs typeface="Arial"/>
              </a:rPr>
              <a:t>Informasi  </a:t>
            </a:r>
            <a:r>
              <a:rPr sz="1050" b="1" spc="40" dirty="0">
                <a:solidFill>
                  <a:srgbClr val="414042"/>
                </a:solidFill>
                <a:latin typeface="Arial"/>
                <a:cs typeface="Arial"/>
              </a:rPr>
              <a:t>Pendaftaran  </a:t>
            </a:r>
            <a:r>
              <a:rPr sz="1050" b="1" spc="-20" dirty="0">
                <a:solidFill>
                  <a:srgbClr val="414042"/>
                </a:solidFill>
                <a:latin typeface="Arial"/>
                <a:cs typeface="Arial"/>
              </a:rPr>
              <a:t>&amp;</a:t>
            </a:r>
            <a:r>
              <a:rPr sz="1050" b="1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50" b="1" spc="50" dirty="0">
                <a:solidFill>
                  <a:srgbClr val="414042"/>
                </a:solidFill>
                <a:latin typeface="Arial"/>
                <a:cs typeface="Arial"/>
              </a:rPr>
              <a:t>Jadwal</a:t>
            </a:r>
            <a:endParaRPr sz="1050">
              <a:latin typeface="Arial"/>
              <a:cs typeface="Arial"/>
            </a:endParaRPr>
          </a:p>
          <a:p>
            <a:pPr marR="5080">
              <a:lnSpc>
                <a:spcPct val="118500"/>
              </a:lnSpc>
              <a:spcBef>
                <a:spcPts val="53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Untuk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informasi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pendaftaran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&amp;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jadwal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dilihat dengan cara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memindai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QR Code</a:t>
            </a:r>
            <a:r>
              <a:rPr sz="900" i="1" spc="-6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dibawah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2336" y="3379384"/>
            <a:ext cx="1209040" cy="123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1499"/>
              </a:lnSpc>
              <a:spcBef>
                <a:spcPts val="95"/>
              </a:spcBef>
            </a:pPr>
            <a:r>
              <a:rPr sz="1050" b="1" spc="60" dirty="0">
                <a:solidFill>
                  <a:srgbClr val="414042"/>
                </a:solidFill>
                <a:latin typeface="Arial"/>
                <a:cs typeface="Arial"/>
              </a:rPr>
              <a:t>Format</a:t>
            </a:r>
            <a:r>
              <a:rPr sz="1050" b="1" spc="-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50" b="1" spc="50" dirty="0">
                <a:solidFill>
                  <a:srgbClr val="414042"/>
                </a:solidFill>
                <a:latin typeface="Arial"/>
                <a:cs typeface="Arial"/>
              </a:rPr>
              <a:t>Dokumen  </a:t>
            </a:r>
            <a:r>
              <a:rPr sz="1050" b="1" spc="35" dirty="0">
                <a:solidFill>
                  <a:srgbClr val="414042"/>
                </a:solidFill>
                <a:latin typeface="Arial"/>
                <a:cs typeface="Arial"/>
              </a:rPr>
              <a:t>Penunjang</a:t>
            </a:r>
            <a:endParaRPr sz="1050">
              <a:latin typeface="Arial"/>
              <a:cs typeface="Arial"/>
            </a:endParaRPr>
          </a:p>
          <a:p>
            <a:pPr marR="93345">
              <a:lnSpc>
                <a:spcPct val="118500"/>
              </a:lnSpc>
              <a:spcBef>
                <a:spcPts val="53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Untuk format</a:t>
            </a:r>
            <a:r>
              <a:rPr sz="900" i="1" spc="-8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dokumen  penunjang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 diunduh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dengan cara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memindai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QR Code  dibawah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051" y="2757913"/>
            <a:ext cx="67310" cy="267970"/>
          </a:xfrm>
          <a:custGeom>
            <a:avLst/>
            <a:gdLst/>
            <a:ahLst/>
            <a:cxnLst/>
            <a:rect l="l" t="t" r="r" b="b"/>
            <a:pathLst>
              <a:path w="67309" h="267969">
                <a:moveTo>
                  <a:pt x="63868" y="0"/>
                </a:moveTo>
                <a:lnTo>
                  <a:pt x="2946" y="0"/>
                </a:lnTo>
                <a:lnTo>
                  <a:pt x="9715" y="181317"/>
                </a:lnTo>
                <a:lnTo>
                  <a:pt x="56692" y="181317"/>
                </a:lnTo>
                <a:lnTo>
                  <a:pt x="63868" y="0"/>
                </a:lnTo>
                <a:close/>
              </a:path>
              <a:path w="67309" h="267969">
                <a:moveTo>
                  <a:pt x="33769" y="206819"/>
                </a:moveTo>
                <a:lnTo>
                  <a:pt x="0" y="228117"/>
                </a:lnTo>
                <a:lnTo>
                  <a:pt x="0" y="245364"/>
                </a:lnTo>
                <a:lnTo>
                  <a:pt x="33769" y="267385"/>
                </a:lnTo>
                <a:lnTo>
                  <a:pt x="40849" y="266847"/>
                </a:lnTo>
                <a:lnTo>
                  <a:pt x="67170" y="245732"/>
                </a:lnTo>
                <a:lnTo>
                  <a:pt x="67120" y="228117"/>
                </a:lnTo>
                <a:lnTo>
                  <a:pt x="33769" y="206819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671" y="2651638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479933" y="239966"/>
                </a:moveTo>
                <a:lnTo>
                  <a:pt x="475057" y="288326"/>
                </a:lnTo>
                <a:lnTo>
                  <a:pt x="461074" y="333370"/>
                </a:lnTo>
                <a:lnTo>
                  <a:pt x="438949" y="374131"/>
                </a:lnTo>
                <a:lnTo>
                  <a:pt x="409646" y="409646"/>
                </a:lnTo>
                <a:lnTo>
                  <a:pt x="374131" y="438949"/>
                </a:lnTo>
                <a:lnTo>
                  <a:pt x="333370" y="461074"/>
                </a:lnTo>
                <a:lnTo>
                  <a:pt x="288326" y="475057"/>
                </a:lnTo>
                <a:lnTo>
                  <a:pt x="239966" y="479932"/>
                </a:lnTo>
                <a:lnTo>
                  <a:pt x="191606" y="475057"/>
                </a:lnTo>
                <a:lnTo>
                  <a:pt x="146562" y="461074"/>
                </a:lnTo>
                <a:lnTo>
                  <a:pt x="105801" y="438949"/>
                </a:lnTo>
                <a:lnTo>
                  <a:pt x="70286" y="409646"/>
                </a:lnTo>
                <a:lnTo>
                  <a:pt x="40983" y="374131"/>
                </a:lnTo>
                <a:lnTo>
                  <a:pt x="18858" y="333370"/>
                </a:lnTo>
                <a:lnTo>
                  <a:pt x="4875" y="288326"/>
                </a:lnTo>
                <a:lnTo>
                  <a:pt x="0" y="239966"/>
                </a:lnTo>
                <a:lnTo>
                  <a:pt x="4875" y="191606"/>
                </a:lnTo>
                <a:lnTo>
                  <a:pt x="18858" y="146562"/>
                </a:lnTo>
                <a:lnTo>
                  <a:pt x="40983" y="105801"/>
                </a:lnTo>
                <a:lnTo>
                  <a:pt x="70286" y="70286"/>
                </a:lnTo>
                <a:lnTo>
                  <a:pt x="105801" y="40983"/>
                </a:lnTo>
                <a:lnTo>
                  <a:pt x="146562" y="18858"/>
                </a:lnTo>
                <a:lnTo>
                  <a:pt x="191606" y="4875"/>
                </a:lnTo>
                <a:lnTo>
                  <a:pt x="239966" y="0"/>
                </a:lnTo>
                <a:lnTo>
                  <a:pt x="288326" y="4875"/>
                </a:lnTo>
                <a:lnTo>
                  <a:pt x="333370" y="18858"/>
                </a:lnTo>
                <a:lnTo>
                  <a:pt x="374131" y="40983"/>
                </a:lnTo>
                <a:lnTo>
                  <a:pt x="409646" y="70286"/>
                </a:lnTo>
                <a:lnTo>
                  <a:pt x="438949" y="105801"/>
                </a:lnTo>
                <a:lnTo>
                  <a:pt x="461074" y="146562"/>
                </a:lnTo>
                <a:lnTo>
                  <a:pt x="475057" y="191606"/>
                </a:lnTo>
                <a:lnTo>
                  <a:pt x="479933" y="239966"/>
                </a:lnTo>
                <a:close/>
              </a:path>
            </a:pathLst>
          </a:custGeom>
          <a:ln w="635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1915" y="2697918"/>
            <a:ext cx="90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ED7127"/>
                </a:solidFill>
                <a:latin typeface="Arial"/>
                <a:cs typeface="Arial"/>
              </a:rPr>
              <a:t>Penting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32317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3356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4394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5420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6459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7498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8524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73705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4732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7835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8874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0939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5082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6120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7146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08185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39224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0250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01289" y="478640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2317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8524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628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42667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35770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6809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28874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59913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15082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1289" y="48174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32317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94394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25420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6459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8524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04732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35770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97835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21978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15082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77146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08185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39224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01289" y="484846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2317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4394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25420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56459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18524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80602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04732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28874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59913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15082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77146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08185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39224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01289" y="487950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32317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94394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5420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56459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18524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80602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11628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97835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28874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21978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3017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15082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77146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08185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39224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01289" y="491053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32317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18524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73705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04732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97835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90939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15082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01289" y="494157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32317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63356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94394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25420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56459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87498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18524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80602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42667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04732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66809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28874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90939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53017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15082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46120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77146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08185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39224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70250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01289" y="497260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42667" y="50036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73705" y="50036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66809" y="50036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97835" y="50036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28874" y="50036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90939" y="50036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32317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63356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87498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18524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49563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11628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73705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59913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53017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77146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08185" y="503467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32317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94394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56459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287498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11628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04732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35770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28874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59913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90939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84043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46120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77146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39224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70250" y="506571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132317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63356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94394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25420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318524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80602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42667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35770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566809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97835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28874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59913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84043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15082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877146" y="509673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63356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25420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56459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349563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411628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504732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535770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597835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628874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53017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84043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846120" y="512777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32317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63356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256459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318524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349563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411628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473705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504732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35770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28874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21978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84043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15082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46120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01289" y="515881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132317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94394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256459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287498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349563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380602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411628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28874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21978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753017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15082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46120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77146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939224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70250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001289" y="518984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87498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318524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349563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42667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473705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504732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597835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659913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690939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753017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815082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39224" y="522088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32317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194394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56459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49563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380602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411628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473705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597835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628874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53017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84043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846120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939224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01289" y="525191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132317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63356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56459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18524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49563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411628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442667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473705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597835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28874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659913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39224" y="528294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132317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63356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56459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287498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49563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380602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442667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504732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535770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566809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628874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90939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721978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753017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877146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08185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39224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70250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001289" y="531398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32317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63356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18524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49563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473705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597835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628874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659913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690939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721978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15082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46120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77146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001289" y="534502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32317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194394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225420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256459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287498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349563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380602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411628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442667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04732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535770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53017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815082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846120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77146" y="5376049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132317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225420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287498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318524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80602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411628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42667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504732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566809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597835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628874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59913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21978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753017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784043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15082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846120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877146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939224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970250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001289" y="5407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380602" y="54381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566809" y="54381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59913" y="54381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90939" y="54381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753017" y="54381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877146" y="54381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908185" y="543812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132317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63356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194394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225420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256459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287498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18524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80602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411628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73705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04732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97835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28874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721978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753017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815082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877146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908185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939224" y="5469153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132317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318524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380602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42667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73705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66809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597835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90939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721978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753017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877146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908185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01289" y="550019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132317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194394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225420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256459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18524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411628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535770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566809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597835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659913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721978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753017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784043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815082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846120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877146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908185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970250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001289" y="553123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32317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194394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25420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6459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318524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411628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442667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504732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535770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566809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628874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753017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784043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846120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001289" y="55622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32317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94394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225420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256459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318524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411628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442667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535770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566809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597835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628874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659913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690939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784043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815082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46120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877146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939224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970250" y="5593295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132317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318524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380602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504732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535770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566809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28874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690939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721978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784043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846120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877146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908185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939224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001289" y="562433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132317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163356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194394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225420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256459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287498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318524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380602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504732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566809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721978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815082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939224" y="5655361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1038" y="0"/>
                </a:lnTo>
                <a:lnTo>
                  <a:pt x="31038" y="31038"/>
                </a:lnTo>
                <a:lnTo>
                  <a:pt x="0" y="310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 txBox="1"/>
          <p:nvPr/>
        </p:nvSpPr>
        <p:spPr>
          <a:xfrm>
            <a:off x="8565407" y="3370694"/>
            <a:ext cx="159067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800" b="1" spc="20" dirty="0">
                <a:solidFill>
                  <a:srgbClr val="FFFFFF"/>
                </a:solidFill>
                <a:latin typeface="Arial"/>
                <a:cs typeface="Arial"/>
              </a:rPr>
              <a:t>Building </a:t>
            </a:r>
            <a:r>
              <a:rPr sz="800" b="1" spc="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Stem </a:t>
            </a:r>
            <a:r>
              <a:rPr sz="800" b="1" spc="3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sz="800" b="1" spc="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Sustainable 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800" b="1" spc="4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800" b="1" spc="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Successful </a:t>
            </a:r>
            <a:r>
              <a:rPr sz="800" b="1" spc="25" dirty="0">
                <a:solidFill>
                  <a:srgbClr val="FFFFFF"/>
                </a:solidFill>
                <a:latin typeface="Arial"/>
                <a:cs typeface="Arial"/>
              </a:rPr>
              <a:t>Astronomical 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Observatory </a:t>
            </a:r>
            <a:r>
              <a:rPr sz="800" b="1" spc="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Timor</a:t>
            </a:r>
            <a:endParaRPr sz="800">
              <a:latin typeface="Arial"/>
              <a:cs typeface="Arial"/>
            </a:endParaRPr>
          </a:p>
          <a:p>
            <a:pPr marL="12700" marR="213995">
              <a:lnSpc>
                <a:spcPct val="114599"/>
              </a:lnSpc>
            </a:pP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Institut 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Bandung 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510590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46595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2587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8591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54596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90587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26592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98588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34593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70597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78585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86586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158595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94587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230591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266596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302588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338592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374597" y="4786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0590" y="4822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26592" y="4822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34593" y="4822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06589" y="4822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78585" y="4822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158595" y="4822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374597" y="4822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0590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82587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18591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54596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26592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98588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70597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8585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14590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050594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58595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230591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266596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302588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374597" y="4858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10590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82587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18591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54596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26592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98588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34593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70597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14590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050594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158595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230591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266596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302588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374597" y="4894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10590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82587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18591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4596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26592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98588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34593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06589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42594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050594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86586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158595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230591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266596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302588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374597" y="4930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0590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26592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834593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42594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78585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86586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158595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74597" y="4966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10590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46595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82587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8591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54596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90587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26592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98588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70597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42594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014590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86586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158595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94587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30591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66596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302588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338592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374597" y="5002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70597" y="5038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014590" y="5038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050594" y="5038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86586" y="5038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10590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46595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82587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18591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26592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98588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70597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42594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014590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050594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086586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22591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230591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266596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302588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374597" y="5074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46595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18591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54596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90587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62596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98588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86586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122591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194587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338592" y="5110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10590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46595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90587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26592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98588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34593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70597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06589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42594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086586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94587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230591" y="514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82587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98588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34593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70597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78585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014590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086586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194587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230591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266596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302588" y="51823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10590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18591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0587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26592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34593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70597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06589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42594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78585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014590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158595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230591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302588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338592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374597" y="5218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46595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82587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18591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8588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834593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06589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42594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978585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014590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086586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122591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58595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94587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230591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374597" y="52543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46595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18591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90587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26592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62596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014590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122591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158595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194587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230591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302588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338592" y="52904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10590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82587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90587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98588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70597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906589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42594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086586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266596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374597" y="5326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82587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18591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90587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26592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70597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6589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42594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78585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050594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086586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122591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58595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194587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230591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266596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302588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338592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374597" y="5362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98588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34593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70597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42594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78585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014590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086586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230591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374597" y="539840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10590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46595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82587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18591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54596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90587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26592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70597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14590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086586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158595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230591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266596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302588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338592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374597" y="54343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10590" y="5470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26592" y="5470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42594" y="5470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014590" y="5470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086586" y="5470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230591" y="5470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374597" y="54703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10590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82587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18591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54596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26592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834593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014590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86586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122591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158595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194587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230591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338592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374597" y="55064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10590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2587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18591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54596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26592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98588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70597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906589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78585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2591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158595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230591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302588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338592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374597" y="55423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10590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82587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8591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54596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26592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98588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70597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906589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014590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086586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22591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58595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94587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230591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266596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302588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338592" y="55783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10590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26592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98588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70597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906589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942594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978585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014590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050594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22591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158595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30591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302588" y="56144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10590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46595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82587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18591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54596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90587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26592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98588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906589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42594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78585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014590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158595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194587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30591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66596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302588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338592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374597" y="5650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6004" y="0"/>
                </a:lnTo>
                <a:lnTo>
                  <a:pt x="36004" y="36004"/>
                </a:lnTo>
                <a:lnTo>
                  <a:pt x="0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 txBox="1"/>
          <p:nvPr/>
        </p:nvSpPr>
        <p:spPr>
          <a:xfrm>
            <a:off x="510580" y="5787763"/>
            <a:ext cx="1218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bit.ly/InfoPentingRISPRO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67" name="object 767"/>
          <p:cNvSpPr txBox="1"/>
          <p:nvPr/>
        </p:nvSpPr>
        <p:spPr>
          <a:xfrm>
            <a:off x="2132323" y="5787763"/>
            <a:ext cx="1434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bit.ly/FormatProposalRISPRO</a:t>
            </a:r>
            <a:endParaRPr sz="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8253" y="233191"/>
            <a:ext cx="86398" cy="89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886" y="88836"/>
            <a:ext cx="82143" cy="9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4208" y="12"/>
            <a:ext cx="33655" cy="24130"/>
          </a:xfrm>
          <a:custGeom>
            <a:avLst/>
            <a:gdLst/>
            <a:ahLst/>
            <a:cxnLst/>
            <a:rect l="l" t="t" r="r" b="b"/>
            <a:pathLst>
              <a:path w="33654" h="24130">
                <a:moveTo>
                  <a:pt x="0" y="0"/>
                </a:moveTo>
                <a:lnTo>
                  <a:pt x="33342" y="23590"/>
                </a:lnTo>
              </a:path>
            </a:pathLst>
          </a:custGeom>
          <a:ln w="12395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9468" y="1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0" y="17810"/>
                </a:moveTo>
                <a:lnTo>
                  <a:pt x="10692" y="12788"/>
                </a:lnTo>
                <a:lnTo>
                  <a:pt x="18008" y="9353"/>
                </a:lnTo>
                <a:lnTo>
                  <a:pt x="25324" y="5921"/>
                </a:lnTo>
                <a:lnTo>
                  <a:pt x="36017" y="906"/>
                </a:lnTo>
                <a:lnTo>
                  <a:pt x="38025" y="0"/>
                </a:lnTo>
              </a:path>
            </a:pathLst>
          </a:custGeom>
          <a:ln w="12395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2197" y="12"/>
            <a:ext cx="3810" cy="40005"/>
          </a:xfrm>
          <a:custGeom>
            <a:avLst/>
            <a:gdLst/>
            <a:ahLst/>
            <a:cxnLst/>
            <a:rect l="l" t="t" r="r" b="b"/>
            <a:pathLst>
              <a:path w="3810" h="40005">
                <a:moveTo>
                  <a:pt x="0" y="39532"/>
                </a:moveTo>
                <a:lnTo>
                  <a:pt x="3289" y="899"/>
                </a:lnTo>
                <a:lnTo>
                  <a:pt x="3379" y="0"/>
                </a:lnTo>
              </a:path>
            </a:pathLst>
          </a:custGeom>
          <a:ln w="12395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2088" y="1281031"/>
            <a:ext cx="83654" cy="90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1911" y="1146992"/>
            <a:ext cx="82181" cy="90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7429" y="1003941"/>
            <a:ext cx="86423" cy="89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3692" y="854468"/>
            <a:ext cx="89306" cy="87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9773" y="707538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0" y="70548"/>
                </a:moveTo>
                <a:lnTo>
                  <a:pt x="17233" y="34696"/>
                </a:lnTo>
                <a:lnTo>
                  <a:pt x="23592" y="21956"/>
                </a:lnTo>
                <a:lnTo>
                  <a:pt x="29136" y="10842"/>
                </a:lnTo>
                <a:lnTo>
                  <a:pt x="33057" y="2981"/>
                </a:lnTo>
                <a:lnTo>
                  <a:pt x="34544" y="0"/>
                </a:lnTo>
              </a:path>
            </a:pathLst>
          </a:custGeom>
          <a:ln w="12395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5064" y="709034"/>
            <a:ext cx="43815" cy="65405"/>
          </a:xfrm>
          <a:custGeom>
            <a:avLst/>
            <a:gdLst/>
            <a:ahLst/>
            <a:cxnLst/>
            <a:rect l="l" t="t" r="r" b="b"/>
            <a:pathLst>
              <a:path w="43814" h="65404">
                <a:moveTo>
                  <a:pt x="43802" y="65214"/>
                </a:moveTo>
                <a:lnTo>
                  <a:pt x="21945" y="33197"/>
                </a:lnTo>
                <a:lnTo>
                  <a:pt x="6858" y="10374"/>
                </a:lnTo>
                <a:lnTo>
                  <a:pt x="1885" y="2852"/>
                </a:lnTo>
                <a:lnTo>
                  <a:pt x="0" y="0"/>
                </a:lnTo>
              </a:path>
            </a:pathLst>
          </a:custGeom>
          <a:ln w="12395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5137" y="553582"/>
            <a:ext cx="44450" cy="65405"/>
          </a:xfrm>
          <a:custGeom>
            <a:avLst/>
            <a:gdLst/>
            <a:ahLst/>
            <a:cxnLst/>
            <a:rect l="l" t="t" r="r" b="b"/>
            <a:pathLst>
              <a:path w="44450" h="65404">
                <a:moveTo>
                  <a:pt x="0" y="65138"/>
                </a:moveTo>
                <a:lnTo>
                  <a:pt x="6529" y="55297"/>
                </a:lnTo>
                <a:lnTo>
                  <a:pt x="10996" y="48563"/>
                </a:lnTo>
                <a:lnTo>
                  <a:pt x="15460" y="41826"/>
                </a:lnTo>
                <a:lnTo>
                  <a:pt x="21983" y="31978"/>
                </a:lnTo>
                <a:lnTo>
                  <a:pt x="43891" y="0"/>
                </a:lnTo>
              </a:path>
            </a:pathLst>
          </a:custGeom>
          <a:ln w="12395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9945" y="549681"/>
            <a:ext cx="34925" cy="71120"/>
          </a:xfrm>
          <a:custGeom>
            <a:avLst/>
            <a:gdLst/>
            <a:ahLst/>
            <a:cxnLst/>
            <a:rect l="l" t="t" r="r" b="b"/>
            <a:pathLst>
              <a:path w="34925" h="71120">
                <a:moveTo>
                  <a:pt x="34442" y="70599"/>
                </a:moveTo>
                <a:lnTo>
                  <a:pt x="17183" y="35877"/>
                </a:lnTo>
                <a:lnTo>
                  <a:pt x="10876" y="22706"/>
                </a:lnTo>
                <a:lnTo>
                  <a:pt x="5372" y="11214"/>
                </a:lnTo>
                <a:lnTo>
                  <a:pt x="1477" y="3084"/>
                </a:lnTo>
                <a:lnTo>
                  <a:pt x="0" y="0"/>
                </a:lnTo>
              </a:path>
            </a:pathLst>
          </a:custGeom>
          <a:ln w="12395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4060" y="386270"/>
            <a:ext cx="89293" cy="87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2762" y="12"/>
            <a:ext cx="527685" cy="1937385"/>
          </a:xfrm>
          <a:custGeom>
            <a:avLst/>
            <a:gdLst/>
            <a:ahLst/>
            <a:cxnLst/>
            <a:rect l="l" t="t" r="r" b="b"/>
            <a:pathLst>
              <a:path w="527685" h="1937385">
                <a:moveTo>
                  <a:pt x="527208" y="1937249"/>
                </a:moveTo>
                <a:lnTo>
                  <a:pt x="493743" y="1902898"/>
                </a:lnTo>
                <a:lnTo>
                  <a:pt x="461376" y="1867888"/>
                </a:lnTo>
                <a:lnTo>
                  <a:pt x="430105" y="1832240"/>
                </a:lnTo>
                <a:lnTo>
                  <a:pt x="399932" y="1795976"/>
                </a:lnTo>
                <a:lnTo>
                  <a:pt x="370856" y="1759118"/>
                </a:lnTo>
                <a:lnTo>
                  <a:pt x="342877" y="1721689"/>
                </a:lnTo>
                <a:lnTo>
                  <a:pt x="315996" y="1683710"/>
                </a:lnTo>
                <a:lnTo>
                  <a:pt x="290211" y="1645203"/>
                </a:lnTo>
                <a:lnTo>
                  <a:pt x="265524" y="1606190"/>
                </a:lnTo>
                <a:lnTo>
                  <a:pt x="241934" y="1566693"/>
                </a:lnTo>
                <a:lnTo>
                  <a:pt x="219441" y="1526735"/>
                </a:lnTo>
                <a:lnTo>
                  <a:pt x="198046" y="1486337"/>
                </a:lnTo>
                <a:lnTo>
                  <a:pt x="177747" y="1445521"/>
                </a:lnTo>
                <a:lnTo>
                  <a:pt x="158546" y="1404309"/>
                </a:lnTo>
                <a:lnTo>
                  <a:pt x="140442" y="1362724"/>
                </a:lnTo>
                <a:lnTo>
                  <a:pt x="123435" y="1320786"/>
                </a:lnTo>
                <a:lnTo>
                  <a:pt x="107526" y="1278519"/>
                </a:lnTo>
                <a:lnTo>
                  <a:pt x="92714" y="1235943"/>
                </a:lnTo>
                <a:lnTo>
                  <a:pt x="78999" y="1193082"/>
                </a:lnTo>
                <a:lnTo>
                  <a:pt x="66381" y="1149957"/>
                </a:lnTo>
                <a:lnTo>
                  <a:pt x="54860" y="1106590"/>
                </a:lnTo>
                <a:lnTo>
                  <a:pt x="44436" y="1063004"/>
                </a:lnTo>
                <a:lnTo>
                  <a:pt x="35110" y="1019219"/>
                </a:lnTo>
                <a:lnTo>
                  <a:pt x="26881" y="975258"/>
                </a:lnTo>
                <a:lnTo>
                  <a:pt x="19749" y="931144"/>
                </a:lnTo>
                <a:lnTo>
                  <a:pt x="13715" y="886897"/>
                </a:lnTo>
                <a:lnTo>
                  <a:pt x="8777" y="842540"/>
                </a:lnTo>
                <a:lnTo>
                  <a:pt x="4937" y="798096"/>
                </a:lnTo>
                <a:lnTo>
                  <a:pt x="2194" y="753586"/>
                </a:lnTo>
                <a:lnTo>
                  <a:pt x="548" y="709031"/>
                </a:lnTo>
                <a:lnTo>
                  <a:pt x="0" y="664455"/>
                </a:lnTo>
                <a:lnTo>
                  <a:pt x="548" y="619878"/>
                </a:lnTo>
                <a:lnTo>
                  <a:pt x="2194" y="575324"/>
                </a:lnTo>
                <a:lnTo>
                  <a:pt x="4937" y="530814"/>
                </a:lnTo>
                <a:lnTo>
                  <a:pt x="8777" y="486369"/>
                </a:lnTo>
                <a:lnTo>
                  <a:pt x="13715" y="442013"/>
                </a:lnTo>
                <a:lnTo>
                  <a:pt x="19749" y="397766"/>
                </a:lnTo>
                <a:lnTo>
                  <a:pt x="26881" y="353651"/>
                </a:lnTo>
                <a:lnTo>
                  <a:pt x="35110" y="309691"/>
                </a:lnTo>
                <a:lnTo>
                  <a:pt x="44436" y="265906"/>
                </a:lnTo>
                <a:lnTo>
                  <a:pt x="54860" y="222319"/>
                </a:lnTo>
                <a:lnTo>
                  <a:pt x="66381" y="178952"/>
                </a:lnTo>
                <a:lnTo>
                  <a:pt x="78999" y="135827"/>
                </a:lnTo>
                <a:lnTo>
                  <a:pt x="92714" y="92966"/>
                </a:lnTo>
                <a:lnTo>
                  <a:pt x="107526" y="50391"/>
                </a:lnTo>
                <a:lnTo>
                  <a:pt x="123435" y="8124"/>
                </a:lnTo>
                <a:lnTo>
                  <a:pt x="126730" y="0"/>
                </a:lnTo>
              </a:path>
            </a:pathLst>
          </a:custGeom>
          <a:ln w="26098">
            <a:solidFill>
              <a:srgbClr val="1E5A7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9970" y="1937261"/>
            <a:ext cx="368300" cy="283845"/>
          </a:xfrm>
          <a:custGeom>
            <a:avLst/>
            <a:gdLst/>
            <a:ahLst/>
            <a:cxnLst/>
            <a:rect l="l" t="t" r="r" b="b"/>
            <a:pathLst>
              <a:path w="368300" h="283844">
                <a:moveTo>
                  <a:pt x="368034" y="283768"/>
                </a:moveTo>
                <a:lnTo>
                  <a:pt x="331058" y="261684"/>
                </a:lnTo>
                <a:lnTo>
                  <a:pt x="292046" y="236997"/>
                </a:lnTo>
                <a:lnTo>
                  <a:pt x="253539" y="211212"/>
                </a:lnTo>
                <a:lnTo>
                  <a:pt x="215560" y="184331"/>
                </a:lnTo>
                <a:lnTo>
                  <a:pt x="178130" y="156352"/>
                </a:lnTo>
                <a:lnTo>
                  <a:pt x="141273" y="127276"/>
                </a:lnTo>
                <a:lnTo>
                  <a:pt x="105009" y="97102"/>
                </a:lnTo>
                <a:lnTo>
                  <a:pt x="69361" y="65832"/>
                </a:lnTo>
                <a:lnTo>
                  <a:pt x="34350" y="33464"/>
                </a:lnTo>
                <a:lnTo>
                  <a:pt x="0" y="0"/>
                </a:lnTo>
              </a:path>
            </a:pathLst>
          </a:custGeom>
          <a:ln w="26098">
            <a:solidFill>
              <a:srgbClr val="1E5A7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8170" y="1835463"/>
            <a:ext cx="203600" cy="20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9531" y="5604919"/>
            <a:ext cx="106222" cy="1102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8996" y="5427433"/>
            <a:ext cx="100990" cy="1117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7826" y="5263047"/>
            <a:ext cx="102958" cy="1114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7270" y="5114876"/>
            <a:ext cx="107670" cy="1092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6839" y="4985692"/>
            <a:ext cx="110629" cy="1053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33812" y="4877782"/>
            <a:ext cx="111798" cy="99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05205" y="4787765"/>
            <a:ext cx="111188" cy="1038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87861" y="4721188"/>
            <a:ext cx="108800" cy="1082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78468" y="4680739"/>
            <a:ext cx="104660" cy="1109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81157" y="4699045"/>
            <a:ext cx="83820" cy="48895"/>
          </a:xfrm>
          <a:custGeom>
            <a:avLst/>
            <a:gdLst/>
            <a:ahLst/>
            <a:cxnLst/>
            <a:rect l="l" t="t" r="r" b="b"/>
            <a:pathLst>
              <a:path w="83820" h="48895">
                <a:moveTo>
                  <a:pt x="0" y="0"/>
                </a:moveTo>
                <a:lnTo>
                  <a:pt x="42506" y="24193"/>
                </a:lnTo>
                <a:lnTo>
                  <a:pt x="83578" y="48387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82532" y="4699162"/>
            <a:ext cx="83820" cy="48260"/>
          </a:xfrm>
          <a:custGeom>
            <a:avLst/>
            <a:gdLst/>
            <a:ahLst/>
            <a:cxnLst/>
            <a:rect l="l" t="t" r="r" b="b"/>
            <a:pathLst>
              <a:path w="83820" h="48260">
                <a:moveTo>
                  <a:pt x="0" y="48158"/>
                </a:moveTo>
                <a:lnTo>
                  <a:pt x="41135" y="24079"/>
                </a:lnTo>
                <a:lnTo>
                  <a:pt x="56768" y="15237"/>
                </a:lnTo>
                <a:lnTo>
                  <a:pt x="70408" y="7524"/>
                </a:lnTo>
                <a:lnTo>
                  <a:pt x="80058" y="2069"/>
                </a:lnTo>
                <a:lnTo>
                  <a:pt x="83718" y="0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4163" y="4681293"/>
            <a:ext cx="104762" cy="1108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0664" y="4722242"/>
            <a:ext cx="108851" cy="1082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31039" y="4789100"/>
            <a:ext cx="111201" cy="1038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1815" y="4921323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536"/>
                </a:lnTo>
              </a:path>
            </a:pathLst>
          </a:custGeom>
          <a:ln w="762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1815" y="7334701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538"/>
                </a:lnTo>
              </a:path>
            </a:pathLst>
          </a:custGeom>
          <a:ln w="762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8335" y="7378476"/>
            <a:ext cx="111188" cy="1038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48082" y="7440735"/>
            <a:ext cx="108813" cy="1082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61634" y="7478573"/>
            <a:ext cx="104673" cy="890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0023" y="7522918"/>
            <a:ext cx="64135" cy="37465"/>
          </a:xfrm>
          <a:custGeom>
            <a:avLst/>
            <a:gdLst/>
            <a:ahLst/>
            <a:cxnLst/>
            <a:rect l="l" t="t" r="r" b="b"/>
            <a:pathLst>
              <a:path w="64135" h="37465">
                <a:moveTo>
                  <a:pt x="63800" y="37086"/>
                </a:moveTo>
                <a:lnTo>
                  <a:pt x="41084" y="24168"/>
                </a:lnTo>
                <a:lnTo>
                  <a:pt x="25996" y="15291"/>
                </a:lnTo>
                <a:lnTo>
                  <a:pt x="12836" y="7550"/>
                </a:lnTo>
                <a:lnTo>
                  <a:pt x="3529" y="2076"/>
                </a:lnTo>
                <a:lnTo>
                  <a:pt x="0" y="0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98292" y="7522993"/>
            <a:ext cx="64135" cy="37465"/>
          </a:xfrm>
          <a:custGeom>
            <a:avLst/>
            <a:gdLst/>
            <a:ahLst/>
            <a:cxnLst/>
            <a:rect l="l" t="t" r="r" b="b"/>
            <a:pathLst>
              <a:path w="64135" h="37465">
                <a:moveTo>
                  <a:pt x="63939" y="0"/>
                </a:moveTo>
                <a:lnTo>
                  <a:pt x="22817" y="24091"/>
                </a:lnTo>
                <a:lnTo>
                  <a:pt x="7185" y="32942"/>
                </a:lnTo>
                <a:lnTo>
                  <a:pt x="0" y="37011"/>
                </a:lnTo>
              </a:path>
            </a:pathLst>
          </a:custGeom>
          <a:ln w="15239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5848" y="7478213"/>
            <a:ext cx="104749" cy="894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85246" y="7440037"/>
            <a:ext cx="108839" cy="1082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02500" y="7377627"/>
            <a:ext cx="111188" cy="1038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31079" y="7291340"/>
            <a:ext cx="111798" cy="9994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74352" y="7177423"/>
            <a:ext cx="110578" cy="10551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35276" y="7043837"/>
            <a:ext cx="107569" cy="1093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6371" y="6893215"/>
            <a:ext cx="102857" cy="11142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17798" y="6728421"/>
            <a:ext cx="101028" cy="11172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38518" y="6552543"/>
            <a:ext cx="106248" cy="1102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4744" y="6368774"/>
            <a:ext cx="109804" cy="1069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2221" y="6188120"/>
            <a:ext cx="42545" cy="86995"/>
          </a:xfrm>
          <a:custGeom>
            <a:avLst/>
            <a:gdLst/>
            <a:ahLst/>
            <a:cxnLst/>
            <a:rect l="l" t="t" r="r" b="b"/>
            <a:pathLst>
              <a:path w="42544" h="86995">
                <a:moveTo>
                  <a:pt x="0" y="86740"/>
                </a:moveTo>
                <a:lnTo>
                  <a:pt x="21183" y="42659"/>
                </a:lnTo>
                <a:lnTo>
                  <a:pt x="40639" y="3665"/>
                </a:lnTo>
                <a:lnTo>
                  <a:pt x="42468" y="0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86437" y="618996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53848" y="80175"/>
                </a:moveTo>
                <a:lnTo>
                  <a:pt x="45870" y="68487"/>
                </a:lnTo>
                <a:lnTo>
                  <a:pt x="40411" y="60490"/>
                </a:lnTo>
                <a:lnTo>
                  <a:pt x="34952" y="52493"/>
                </a:lnTo>
                <a:lnTo>
                  <a:pt x="26974" y="40805"/>
                </a:lnTo>
                <a:lnTo>
                  <a:pt x="0" y="0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86520" y="599884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0" y="80086"/>
                </a:moveTo>
                <a:lnTo>
                  <a:pt x="27038" y="39319"/>
                </a:lnTo>
                <a:lnTo>
                  <a:pt x="51659" y="3378"/>
                </a:lnTo>
                <a:lnTo>
                  <a:pt x="53975" y="0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92434" y="5994039"/>
            <a:ext cx="42545" cy="86995"/>
          </a:xfrm>
          <a:custGeom>
            <a:avLst/>
            <a:gdLst/>
            <a:ahLst/>
            <a:cxnLst/>
            <a:rect l="l" t="t" r="r" b="b"/>
            <a:pathLst>
              <a:path w="42544" h="86995">
                <a:moveTo>
                  <a:pt x="42341" y="86804"/>
                </a:moveTo>
                <a:lnTo>
                  <a:pt x="21120" y="44119"/>
                </a:lnTo>
                <a:lnTo>
                  <a:pt x="0" y="0"/>
                </a:lnTo>
              </a:path>
            </a:pathLst>
          </a:custGeom>
          <a:ln w="15240">
            <a:solidFill>
              <a:srgbClr val="1E5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85194" y="5793127"/>
            <a:ext cx="109778" cy="10701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7520" y="5550597"/>
            <a:ext cx="1169670" cy="1169670"/>
          </a:xfrm>
          <a:custGeom>
            <a:avLst/>
            <a:gdLst/>
            <a:ahLst/>
            <a:cxnLst/>
            <a:rect l="l" t="t" r="r" b="b"/>
            <a:pathLst>
              <a:path w="1169670" h="1169670">
                <a:moveTo>
                  <a:pt x="0" y="584568"/>
                </a:moveTo>
                <a:lnTo>
                  <a:pt x="1937" y="536624"/>
                </a:lnTo>
                <a:lnTo>
                  <a:pt x="7651" y="489748"/>
                </a:lnTo>
                <a:lnTo>
                  <a:pt x="16989" y="444090"/>
                </a:lnTo>
                <a:lnTo>
                  <a:pt x="29801" y="399800"/>
                </a:lnTo>
                <a:lnTo>
                  <a:pt x="45938" y="357028"/>
                </a:lnTo>
                <a:lnTo>
                  <a:pt x="65248" y="315926"/>
                </a:lnTo>
                <a:lnTo>
                  <a:pt x="87582" y="276643"/>
                </a:lnTo>
                <a:lnTo>
                  <a:pt x="112788" y="239330"/>
                </a:lnTo>
                <a:lnTo>
                  <a:pt x="140716" y="204138"/>
                </a:lnTo>
                <a:lnTo>
                  <a:pt x="171216" y="171216"/>
                </a:lnTo>
                <a:lnTo>
                  <a:pt x="204138" y="140716"/>
                </a:lnTo>
                <a:lnTo>
                  <a:pt x="239330" y="112788"/>
                </a:lnTo>
                <a:lnTo>
                  <a:pt x="276643" y="87582"/>
                </a:lnTo>
                <a:lnTo>
                  <a:pt x="315926" y="65248"/>
                </a:lnTo>
                <a:lnTo>
                  <a:pt x="357028" y="45938"/>
                </a:lnTo>
                <a:lnTo>
                  <a:pt x="399800" y="29801"/>
                </a:lnTo>
                <a:lnTo>
                  <a:pt x="444090" y="16989"/>
                </a:lnTo>
                <a:lnTo>
                  <a:pt x="489748" y="7651"/>
                </a:lnTo>
                <a:lnTo>
                  <a:pt x="536624" y="1937"/>
                </a:lnTo>
                <a:lnTo>
                  <a:pt x="584568" y="0"/>
                </a:lnTo>
                <a:lnTo>
                  <a:pt x="632513" y="1937"/>
                </a:lnTo>
                <a:lnTo>
                  <a:pt x="679391" y="7651"/>
                </a:lnTo>
                <a:lnTo>
                  <a:pt x="725051" y="16989"/>
                </a:lnTo>
                <a:lnTo>
                  <a:pt x="769342" y="29801"/>
                </a:lnTo>
                <a:lnTo>
                  <a:pt x="812115" y="45938"/>
                </a:lnTo>
                <a:lnTo>
                  <a:pt x="853218" y="65248"/>
                </a:lnTo>
                <a:lnTo>
                  <a:pt x="892502" y="87582"/>
                </a:lnTo>
                <a:lnTo>
                  <a:pt x="929816" y="112788"/>
                </a:lnTo>
                <a:lnTo>
                  <a:pt x="965009" y="140716"/>
                </a:lnTo>
                <a:lnTo>
                  <a:pt x="997931" y="171216"/>
                </a:lnTo>
                <a:lnTo>
                  <a:pt x="1028431" y="204138"/>
                </a:lnTo>
                <a:lnTo>
                  <a:pt x="1056360" y="239330"/>
                </a:lnTo>
                <a:lnTo>
                  <a:pt x="1081566" y="276643"/>
                </a:lnTo>
                <a:lnTo>
                  <a:pt x="1103900" y="315926"/>
                </a:lnTo>
                <a:lnTo>
                  <a:pt x="1123210" y="357028"/>
                </a:lnTo>
                <a:lnTo>
                  <a:pt x="1139347" y="399800"/>
                </a:lnTo>
                <a:lnTo>
                  <a:pt x="1152160" y="444090"/>
                </a:lnTo>
                <a:lnTo>
                  <a:pt x="1161498" y="489748"/>
                </a:lnTo>
                <a:lnTo>
                  <a:pt x="1167211" y="536624"/>
                </a:lnTo>
                <a:lnTo>
                  <a:pt x="1169149" y="584568"/>
                </a:lnTo>
                <a:lnTo>
                  <a:pt x="1167211" y="632511"/>
                </a:lnTo>
                <a:lnTo>
                  <a:pt x="1161498" y="679387"/>
                </a:lnTo>
                <a:lnTo>
                  <a:pt x="1152160" y="725046"/>
                </a:lnTo>
                <a:lnTo>
                  <a:pt x="1139347" y="769336"/>
                </a:lnTo>
                <a:lnTo>
                  <a:pt x="1123210" y="812108"/>
                </a:lnTo>
                <a:lnTo>
                  <a:pt x="1103900" y="853210"/>
                </a:lnTo>
                <a:lnTo>
                  <a:pt x="1081566" y="892493"/>
                </a:lnTo>
                <a:lnTo>
                  <a:pt x="1056360" y="929806"/>
                </a:lnTo>
                <a:lnTo>
                  <a:pt x="1028431" y="964998"/>
                </a:lnTo>
                <a:lnTo>
                  <a:pt x="997931" y="997919"/>
                </a:lnTo>
                <a:lnTo>
                  <a:pt x="965009" y="1028420"/>
                </a:lnTo>
                <a:lnTo>
                  <a:pt x="929816" y="1056348"/>
                </a:lnTo>
                <a:lnTo>
                  <a:pt x="892502" y="1081554"/>
                </a:lnTo>
                <a:lnTo>
                  <a:pt x="853218" y="1103887"/>
                </a:lnTo>
                <a:lnTo>
                  <a:pt x="812115" y="1123198"/>
                </a:lnTo>
                <a:lnTo>
                  <a:pt x="769342" y="1139334"/>
                </a:lnTo>
                <a:lnTo>
                  <a:pt x="725051" y="1152147"/>
                </a:lnTo>
                <a:lnTo>
                  <a:pt x="679391" y="1161485"/>
                </a:lnTo>
                <a:lnTo>
                  <a:pt x="632513" y="1167198"/>
                </a:lnTo>
                <a:lnTo>
                  <a:pt x="584568" y="1169136"/>
                </a:lnTo>
                <a:lnTo>
                  <a:pt x="536624" y="1167198"/>
                </a:lnTo>
                <a:lnTo>
                  <a:pt x="489748" y="1161485"/>
                </a:lnTo>
                <a:lnTo>
                  <a:pt x="444090" y="1152147"/>
                </a:lnTo>
                <a:lnTo>
                  <a:pt x="399800" y="1139334"/>
                </a:lnTo>
                <a:lnTo>
                  <a:pt x="357028" y="1123198"/>
                </a:lnTo>
                <a:lnTo>
                  <a:pt x="315926" y="1103887"/>
                </a:lnTo>
                <a:lnTo>
                  <a:pt x="276643" y="1081554"/>
                </a:lnTo>
                <a:lnTo>
                  <a:pt x="239330" y="1056348"/>
                </a:lnTo>
                <a:lnTo>
                  <a:pt x="204138" y="1028420"/>
                </a:lnTo>
                <a:lnTo>
                  <a:pt x="171216" y="997919"/>
                </a:lnTo>
                <a:lnTo>
                  <a:pt x="140716" y="964998"/>
                </a:lnTo>
                <a:lnTo>
                  <a:pt x="112788" y="929806"/>
                </a:lnTo>
                <a:lnTo>
                  <a:pt x="87582" y="892493"/>
                </a:lnTo>
                <a:lnTo>
                  <a:pt x="65248" y="853210"/>
                </a:lnTo>
                <a:lnTo>
                  <a:pt x="45938" y="812108"/>
                </a:lnTo>
                <a:lnTo>
                  <a:pt x="29801" y="769336"/>
                </a:lnTo>
                <a:lnTo>
                  <a:pt x="16989" y="725046"/>
                </a:lnTo>
                <a:lnTo>
                  <a:pt x="7651" y="679387"/>
                </a:lnTo>
                <a:lnTo>
                  <a:pt x="1937" y="632511"/>
                </a:lnTo>
                <a:lnTo>
                  <a:pt x="0" y="584568"/>
                </a:lnTo>
                <a:close/>
              </a:path>
            </a:pathLst>
          </a:custGeom>
          <a:ln w="32092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024" y="3922103"/>
            <a:ext cx="2919095" cy="3637915"/>
          </a:xfrm>
          <a:custGeom>
            <a:avLst/>
            <a:gdLst/>
            <a:ahLst/>
            <a:cxnLst/>
            <a:rect l="l" t="t" r="r" b="b"/>
            <a:pathLst>
              <a:path w="2919095" h="3637915">
                <a:moveTo>
                  <a:pt x="519547" y="3637901"/>
                </a:moveTo>
                <a:lnTo>
                  <a:pt x="488839" y="3600691"/>
                </a:lnTo>
                <a:lnTo>
                  <a:pt x="459662" y="3563730"/>
                </a:lnTo>
                <a:lnTo>
                  <a:pt x="431382" y="3526300"/>
                </a:lnTo>
                <a:lnTo>
                  <a:pt x="403999" y="3488414"/>
                </a:lnTo>
                <a:lnTo>
                  <a:pt x="377515" y="3450088"/>
                </a:lnTo>
                <a:lnTo>
                  <a:pt x="351928" y="3411337"/>
                </a:lnTo>
                <a:lnTo>
                  <a:pt x="327239" y="3372174"/>
                </a:lnTo>
                <a:lnTo>
                  <a:pt x="303448" y="3332615"/>
                </a:lnTo>
                <a:lnTo>
                  <a:pt x="280555" y="3292674"/>
                </a:lnTo>
                <a:lnTo>
                  <a:pt x="258559" y="3252367"/>
                </a:lnTo>
                <a:lnTo>
                  <a:pt x="237462" y="3211707"/>
                </a:lnTo>
                <a:lnTo>
                  <a:pt x="217262" y="3170710"/>
                </a:lnTo>
                <a:lnTo>
                  <a:pt x="197959" y="3129389"/>
                </a:lnTo>
                <a:lnTo>
                  <a:pt x="179555" y="3087761"/>
                </a:lnTo>
                <a:lnTo>
                  <a:pt x="162048" y="3045839"/>
                </a:lnTo>
                <a:lnTo>
                  <a:pt x="145439" y="3003637"/>
                </a:lnTo>
                <a:lnTo>
                  <a:pt x="129728" y="2961172"/>
                </a:lnTo>
                <a:lnTo>
                  <a:pt x="114915" y="2918457"/>
                </a:lnTo>
                <a:lnTo>
                  <a:pt x="100999" y="2875508"/>
                </a:lnTo>
                <a:lnTo>
                  <a:pt x="87982" y="2832338"/>
                </a:lnTo>
                <a:lnTo>
                  <a:pt x="75862" y="2788962"/>
                </a:lnTo>
                <a:lnTo>
                  <a:pt x="64639" y="2745396"/>
                </a:lnTo>
                <a:lnTo>
                  <a:pt x="54315" y="2701654"/>
                </a:lnTo>
                <a:lnTo>
                  <a:pt x="44888" y="2657750"/>
                </a:lnTo>
                <a:lnTo>
                  <a:pt x="36359" y="2613699"/>
                </a:lnTo>
                <a:lnTo>
                  <a:pt x="28728" y="2569517"/>
                </a:lnTo>
                <a:lnTo>
                  <a:pt x="21995" y="2525216"/>
                </a:lnTo>
                <a:lnTo>
                  <a:pt x="16159" y="2480813"/>
                </a:lnTo>
                <a:lnTo>
                  <a:pt x="11222" y="2436322"/>
                </a:lnTo>
                <a:lnTo>
                  <a:pt x="7182" y="2391758"/>
                </a:lnTo>
                <a:lnTo>
                  <a:pt x="4039" y="2347135"/>
                </a:lnTo>
                <a:lnTo>
                  <a:pt x="1795" y="2302468"/>
                </a:lnTo>
                <a:lnTo>
                  <a:pt x="448" y="2257771"/>
                </a:lnTo>
                <a:lnTo>
                  <a:pt x="0" y="2213060"/>
                </a:lnTo>
                <a:lnTo>
                  <a:pt x="448" y="2168349"/>
                </a:lnTo>
                <a:lnTo>
                  <a:pt x="1795" y="2123653"/>
                </a:lnTo>
                <a:lnTo>
                  <a:pt x="4039" y="2078985"/>
                </a:lnTo>
                <a:lnTo>
                  <a:pt x="7182" y="2034362"/>
                </a:lnTo>
                <a:lnTo>
                  <a:pt x="11222" y="1989798"/>
                </a:lnTo>
                <a:lnTo>
                  <a:pt x="16159" y="1945307"/>
                </a:lnTo>
                <a:lnTo>
                  <a:pt x="21995" y="1900904"/>
                </a:lnTo>
                <a:lnTo>
                  <a:pt x="28728" y="1856604"/>
                </a:lnTo>
                <a:lnTo>
                  <a:pt x="36359" y="1812421"/>
                </a:lnTo>
                <a:lnTo>
                  <a:pt x="44888" y="1768371"/>
                </a:lnTo>
                <a:lnTo>
                  <a:pt x="54315" y="1724467"/>
                </a:lnTo>
                <a:lnTo>
                  <a:pt x="64639" y="1680724"/>
                </a:lnTo>
                <a:lnTo>
                  <a:pt x="75862" y="1637158"/>
                </a:lnTo>
                <a:lnTo>
                  <a:pt x="87982" y="1593783"/>
                </a:lnTo>
                <a:lnTo>
                  <a:pt x="100999" y="1550613"/>
                </a:lnTo>
                <a:lnTo>
                  <a:pt x="114915" y="1507663"/>
                </a:lnTo>
                <a:lnTo>
                  <a:pt x="129728" y="1464948"/>
                </a:lnTo>
                <a:lnTo>
                  <a:pt x="145439" y="1422483"/>
                </a:lnTo>
                <a:lnTo>
                  <a:pt x="162048" y="1380282"/>
                </a:lnTo>
                <a:lnTo>
                  <a:pt x="179555" y="1338360"/>
                </a:lnTo>
                <a:lnTo>
                  <a:pt x="197959" y="1296731"/>
                </a:lnTo>
                <a:lnTo>
                  <a:pt x="217262" y="1255411"/>
                </a:lnTo>
                <a:lnTo>
                  <a:pt x="237462" y="1214413"/>
                </a:lnTo>
                <a:lnTo>
                  <a:pt x="258559" y="1173753"/>
                </a:lnTo>
                <a:lnTo>
                  <a:pt x="280555" y="1133446"/>
                </a:lnTo>
                <a:lnTo>
                  <a:pt x="303448" y="1093505"/>
                </a:lnTo>
                <a:lnTo>
                  <a:pt x="327239" y="1053946"/>
                </a:lnTo>
                <a:lnTo>
                  <a:pt x="351928" y="1014784"/>
                </a:lnTo>
                <a:lnTo>
                  <a:pt x="377515" y="976032"/>
                </a:lnTo>
                <a:lnTo>
                  <a:pt x="403999" y="937706"/>
                </a:lnTo>
                <a:lnTo>
                  <a:pt x="431382" y="899821"/>
                </a:lnTo>
                <a:lnTo>
                  <a:pt x="459662" y="862390"/>
                </a:lnTo>
                <a:lnTo>
                  <a:pt x="488839" y="825430"/>
                </a:lnTo>
                <a:lnTo>
                  <a:pt x="518915" y="788953"/>
                </a:lnTo>
                <a:lnTo>
                  <a:pt x="549888" y="752976"/>
                </a:lnTo>
                <a:lnTo>
                  <a:pt x="581759" y="717512"/>
                </a:lnTo>
                <a:lnTo>
                  <a:pt x="614528" y="682577"/>
                </a:lnTo>
                <a:lnTo>
                  <a:pt x="648195" y="648185"/>
                </a:lnTo>
                <a:lnTo>
                  <a:pt x="682587" y="614519"/>
                </a:lnTo>
                <a:lnTo>
                  <a:pt x="717522" y="581751"/>
                </a:lnTo>
                <a:lnTo>
                  <a:pt x="752985" y="549880"/>
                </a:lnTo>
                <a:lnTo>
                  <a:pt x="788963" y="518907"/>
                </a:lnTo>
                <a:lnTo>
                  <a:pt x="825439" y="488832"/>
                </a:lnTo>
                <a:lnTo>
                  <a:pt x="862400" y="459655"/>
                </a:lnTo>
                <a:lnTo>
                  <a:pt x="899830" y="431375"/>
                </a:lnTo>
                <a:lnTo>
                  <a:pt x="937716" y="403993"/>
                </a:lnTo>
                <a:lnTo>
                  <a:pt x="976042" y="377509"/>
                </a:lnTo>
                <a:lnTo>
                  <a:pt x="1014793" y="351923"/>
                </a:lnTo>
                <a:lnTo>
                  <a:pt x="1053956" y="327235"/>
                </a:lnTo>
                <a:lnTo>
                  <a:pt x="1093515" y="303444"/>
                </a:lnTo>
                <a:lnTo>
                  <a:pt x="1133455" y="280551"/>
                </a:lnTo>
                <a:lnTo>
                  <a:pt x="1173763" y="258556"/>
                </a:lnTo>
                <a:lnTo>
                  <a:pt x="1214423" y="237458"/>
                </a:lnTo>
                <a:lnTo>
                  <a:pt x="1255420" y="217258"/>
                </a:lnTo>
                <a:lnTo>
                  <a:pt x="1296741" y="197957"/>
                </a:lnTo>
                <a:lnTo>
                  <a:pt x="1338369" y="179552"/>
                </a:lnTo>
                <a:lnTo>
                  <a:pt x="1380291" y="162046"/>
                </a:lnTo>
                <a:lnTo>
                  <a:pt x="1422493" y="145437"/>
                </a:lnTo>
                <a:lnTo>
                  <a:pt x="1464958" y="129726"/>
                </a:lnTo>
                <a:lnTo>
                  <a:pt x="1507673" y="114913"/>
                </a:lnTo>
                <a:lnTo>
                  <a:pt x="1550622" y="100998"/>
                </a:lnTo>
                <a:lnTo>
                  <a:pt x="1593792" y="87980"/>
                </a:lnTo>
                <a:lnTo>
                  <a:pt x="1637168" y="75861"/>
                </a:lnTo>
                <a:lnTo>
                  <a:pt x="1680734" y="64639"/>
                </a:lnTo>
                <a:lnTo>
                  <a:pt x="1724476" y="54314"/>
                </a:lnTo>
                <a:lnTo>
                  <a:pt x="1768380" y="44888"/>
                </a:lnTo>
                <a:lnTo>
                  <a:pt x="1812431" y="36359"/>
                </a:lnTo>
                <a:lnTo>
                  <a:pt x="1856613" y="28728"/>
                </a:lnTo>
                <a:lnTo>
                  <a:pt x="1900914" y="21995"/>
                </a:lnTo>
                <a:lnTo>
                  <a:pt x="1945317" y="16159"/>
                </a:lnTo>
                <a:lnTo>
                  <a:pt x="1989808" y="11222"/>
                </a:lnTo>
                <a:lnTo>
                  <a:pt x="2034372" y="7182"/>
                </a:lnTo>
                <a:lnTo>
                  <a:pt x="2078995" y="4039"/>
                </a:lnTo>
                <a:lnTo>
                  <a:pt x="2123662" y="1795"/>
                </a:lnTo>
                <a:lnTo>
                  <a:pt x="2168359" y="448"/>
                </a:lnTo>
                <a:lnTo>
                  <a:pt x="2213070" y="0"/>
                </a:lnTo>
                <a:lnTo>
                  <a:pt x="2257781" y="448"/>
                </a:lnTo>
                <a:lnTo>
                  <a:pt x="2302477" y="1795"/>
                </a:lnTo>
                <a:lnTo>
                  <a:pt x="2347145" y="4039"/>
                </a:lnTo>
                <a:lnTo>
                  <a:pt x="2391768" y="7182"/>
                </a:lnTo>
                <a:lnTo>
                  <a:pt x="2436332" y="11222"/>
                </a:lnTo>
                <a:lnTo>
                  <a:pt x="2480823" y="16159"/>
                </a:lnTo>
                <a:lnTo>
                  <a:pt x="2525226" y="21995"/>
                </a:lnTo>
                <a:lnTo>
                  <a:pt x="2569526" y="28728"/>
                </a:lnTo>
                <a:lnTo>
                  <a:pt x="2613709" y="36359"/>
                </a:lnTo>
                <a:lnTo>
                  <a:pt x="2657759" y="44888"/>
                </a:lnTo>
                <a:lnTo>
                  <a:pt x="2701663" y="54314"/>
                </a:lnTo>
                <a:lnTo>
                  <a:pt x="2745406" y="64639"/>
                </a:lnTo>
                <a:lnTo>
                  <a:pt x="2788972" y="75861"/>
                </a:lnTo>
                <a:lnTo>
                  <a:pt x="2832347" y="87980"/>
                </a:lnTo>
                <a:lnTo>
                  <a:pt x="2875517" y="100998"/>
                </a:lnTo>
                <a:lnTo>
                  <a:pt x="2918467" y="114913"/>
                </a:lnTo>
                <a:lnTo>
                  <a:pt x="2918980" y="115091"/>
                </a:lnTo>
              </a:path>
            </a:pathLst>
          </a:custGeom>
          <a:ln w="32092">
            <a:solidFill>
              <a:srgbClr val="1E5A7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89801" y="4396302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29">
                <a:moveTo>
                  <a:pt x="291411" y="49996"/>
                </a:moveTo>
                <a:lnTo>
                  <a:pt x="255011" y="22220"/>
                </a:lnTo>
                <a:lnTo>
                  <a:pt x="214008" y="5555"/>
                </a:lnTo>
                <a:lnTo>
                  <a:pt x="170703" y="0"/>
                </a:lnTo>
                <a:lnTo>
                  <a:pt x="127399" y="5555"/>
                </a:lnTo>
                <a:lnTo>
                  <a:pt x="86396" y="22220"/>
                </a:lnTo>
                <a:lnTo>
                  <a:pt x="49996" y="49996"/>
                </a:lnTo>
                <a:lnTo>
                  <a:pt x="22220" y="86396"/>
                </a:lnTo>
                <a:lnTo>
                  <a:pt x="5555" y="127399"/>
                </a:lnTo>
                <a:lnTo>
                  <a:pt x="0" y="170703"/>
                </a:lnTo>
                <a:lnTo>
                  <a:pt x="5555" y="214008"/>
                </a:lnTo>
                <a:lnTo>
                  <a:pt x="22220" y="255011"/>
                </a:lnTo>
                <a:lnTo>
                  <a:pt x="49996" y="291411"/>
                </a:lnTo>
                <a:lnTo>
                  <a:pt x="86396" y="319186"/>
                </a:lnTo>
                <a:lnTo>
                  <a:pt x="127399" y="335852"/>
                </a:lnTo>
                <a:lnTo>
                  <a:pt x="170703" y="341407"/>
                </a:lnTo>
                <a:lnTo>
                  <a:pt x="214008" y="335852"/>
                </a:lnTo>
                <a:lnTo>
                  <a:pt x="255011" y="319186"/>
                </a:lnTo>
                <a:lnTo>
                  <a:pt x="291411" y="291411"/>
                </a:lnTo>
                <a:lnTo>
                  <a:pt x="319186" y="255011"/>
                </a:lnTo>
                <a:lnTo>
                  <a:pt x="335852" y="214008"/>
                </a:lnTo>
                <a:lnTo>
                  <a:pt x="341407" y="170703"/>
                </a:lnTo>
                <a:lnTo>
                  <a:pt x="335852" y="127399"/>
                </a:lnTo>
                <a:lnTo>
                  <a:pt x="319186" y="86396"/>
                </a:lnTo>
                <a:lnTo>
                  <a:pt x="291411" y="49996"/>
                </a:lnTo>
                <a:close/>
              </a:path>
            </a:pathLst>
          </a:custGeom>
          <a:ln w="32092">
            <a:solidFill>
              <a:srgbClr val="1E5A7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98661" y="4505164"/>
            <a:ext cx="123685" cy="12368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2"/>
            <a:ext cx="5328285" cy="7560309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0" y="7559992"/>
                </a:moveTo>
                <a:lnTo>
                  <a:pt x="5328005" y="7559992"/>
                </a:lnTo>
                <a:lnTo>
                  <a:pt x="532800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37409" y="901097"/>
            <a:ext cx="3811310" cy="57578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5318" y="1907106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60">
                <a:moveTo>
                  <a:pt x="181559" y="0"/>
                </a:moveTo>
                <a:lnTo>
                  <a:pt x="82537" y="0"/>
                </a:lnTo>
                <a:lnTo>
                  <a:pt x="50411" y="6486"/>
                </a:lnTo>
                <a:lnTo>
                  <a:pt x="24176" y="24174"/>
                </a:lnTo>
                <a:lnTo>
                  <a:pt x="6486" y="50406"/>
                </a:lnTo>
                <a:lnTo>
                  <a:pt x="0" y="82524"/>
                </a:lnTo>
                <a:lnTo>
                  <a:pt x="0" y="181559"/>
                </a:lnTo>
                <a:lnTo>
                  <a:pt x="6486" y="213677"/>
                </a:lnTo>
                <a:lnTo>
                  <a:pt x="24176" y="239909"/>
                </a:lnTo>
                <a:lnTo>
                  <a:pt x="50411" y="257597"/>
                </a:lnTo>
                <a:lnTo>
                  <a:pt x="82537" y="264083"/>
                </a:lnTo>
                <a:lnTo>
                  <a:pt x="181559" y="264083"/>
                </a:lnTo>
                <a:lnTo>
                  <a:pt x="213682" y="257597"/>
                </a:lnTo>
                <a:lnTo>
                  <a:pt x="239914" y="239909"/>
                </a:lnTo>
                <a:lnTo>
                  <a:pt x="240303" y="239331"/>
                </a:lnTo>
                <a:lnTo>
                  <a:pt x="82537" y="239331"/>
                </a:lnTo>
                <a:lnTo>
                  <a:pt x="60067" y="234783"/>
                </a:lnTo>
                <a:lnTo>
                  <a:pt x="41702" y="222389"/>
                </a:lnTo>
                <a:lnTo>
                  <a:pt x="29311" y="204023"/>
                </a:lnTo>
                <a:lnTo>
                  <a:pt x="24764" y="181559"/>
                </a:lnTo>
                <a:lnTo>
                  <a:pt x="24764" y="82524"/>
                </a:lnTo>
                <a:lnTo>
                  <a:pt x="29311" y="60062"/>
                </a:lnTo>
                <a:lnTo>
                  <a:pt x="41702" y="41700"/>
                </a:lnTo>
                <a:lnTo>
                  <a:pt x="60067" y="29310"/>
                </a:lnTo>
                <a:lnTo>
                  <a:pt x="82537" y="24764"/>
                </a:lnTo>
                <a:lnTo>
                  <a:pt x="240312" y="24764"/>
                </a:lnTo>
                <a:lnTo>
                  <a:pt x="239914" y="24174"/>
                </a:lnTo>
                <a:lnTo>
                  <a:pt x="213682" y="6486"/>
                </a:lnTo>
                <a:lnTo>
                  <a:pt x="181559" y="0"/>
                </a:lnTo>
                <a:close/>
              </a:path>
              <a:path w="264159" h="264160">
                <a:moveTo>
                  <a:pt x="240312" y="24764"/>
                </a:moveTo>
                <a:lnTo>
                  <a:pt x="181559" y="24764"/>
                </a:lnTo>
                <a:lnTo>
                  <a:pt x="204028" y="29310"/>
                </a:lnTo>
                <a:lnTo>
                  <a:pt x="222394" y="41700"/>
                </a:lnTo>
                <a:lnTo>
                  <a:pt x="234785" y="60062"/>
                </a:lnTo>
                <a:lnTo>
                  <a:pt x="239331" y="82524"/>
                </a:lnTo>
                <a:lnTo>
                  <a:pt x="239331" y="181559"/>
                </a:lnTo>
                <a:lnTo>
                  <a:pt x="234785" y="204023"/>
                </a:lnTo>
                <a:lnTo>
                  <a:pt x="222394" y="222389"/>
                </a:lnTo>
                <a:lnTo>
                  <a:pt x="204028" y="234783"/>
                </a:lnTo>
                <a:lnTo>
                  <a:pt x="181559" y="239331"/>
                </a:lnTo>
                <a:lnTo>
                  <a:pt x="240303" y="239331"/>
                </a:lnTo>
                <a:lnTo>
                  <a:pt x="257599" y="213677"/>
                </a:lnTo>
                <a:lnTo>
                  <a:pt x="264083" y="181559"/>
                </a:lnTo>
                <a:lnTo>
                  <a:pt x="264083" y="82524"/>
                </a:lnTo>
                <a:lnTo>
                  <a:pt x="257599" y="50406"/>
                </a:lnTo>
                <a:lnTo>
                  <a:pt x="240312" y="24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1337" y="1959380"/>
            <a:ext cx="145801" cy="1457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3212" y="2526644"/>
            <a:ext cx="264160" cy="214629"/>
          </a:xfrm>
          <a:custGeom>
            <a:avLst/>
            <a:gdLst/>
            <a:ahLst/>
            <a:cxnLst/>
            <a:rect l="l" t="t" r="r" b="b"/>
            <a:pathLst>
              <a:path w="264159" h="214630">
                <a:moveTo>
                  <a:pt x="0" y="190271"/>
                </a:moveTo>
                <a:lnTo>
                  <a:pt x="18782" y="200593"/>
                </a:lnTo>
                <a:lnTo>
                  <a:pt x="39023" y="208219"/>
                </a:lnTo>
                <a:lnTo>
                  <a:pt x="60518" y="212945"/>
                </a:lnTo>
                <a:lnTo>
                  <a:pt x="83057" y="214566"/>
                </a:lnTo>
                <a:lnTo>
                  <a:pt x="137336" y="205411"/>
                </a:lnTo>
                <a:lnTo>
                  <a:pt x="162642" y="191008"/>
                </a:lnTo>
                <a:lnTo>
                  <a:pt x="8521" y="191008"/>
                </a:lnTo>
                <a:lnTo>
                  <a:pt x="4254" y="190817"/>
                </a:lnTo>
                <a:lnTo>
                  <a:pt x="0" y="190271"/>
                </a:lnTo>
                <a:close/>
              </a:path>
              <a:path w="264159" h="214630">
                <a:moveTo>
                  <a:pt x="29489" y="130213"/>
                </a:moveTo>
                <a:lnTo>
                  <a:pt x="37029" y="145077"/>
                </a:lnTo>
                <a:lnTo>
                  <a:pt x="48544" y="156914"/>
                </a:lnTo>
                <a:lnTo>
                  <a:pt x="63181" y="164828"/>
                </a:lnTo>
                <a:lnTo>
                  <a:pt x="80086" y="167919"/>
                </a:lnTo>
                <a:lnTo>
                  <a:pt x="65383" y="177608"/>
                </a:lnTo>
                <a:lnTo>
                  <a:pt x="49106" y="184869"/>
                </a:lnTo>
                <a:lnTo>
                  <a:pt x="31535" y="189427"/>
                </a:lnTo>
                <a:lnTo>
                  <a:pt x="12953" y="191008"/>
                </a:lnTo>
                <a:lnTo>
                  <a:pt x="162642" y="191008"/>
                </a:lnTo>
                <a:lnTo>
                  <a:pt x="180332" y="180939"/>
                </a:lnTo>
                <a:lnTo>
                  <a:pt x="211597" y="145638"/>
                </a:lnTo>
                <a:lnTo>
                  <a:pt x="218249" y="131127"/>
                </a:lnTo>
                <a:lnTo>
                  <a:pt x="36283" y="131127"/>
                </a:lnTo>
                <a:lnTo>
                  <a:pt x="32778" y="130937"/>
                </a:lnTo>
                <a:lnTo>
                  <a:pt x="29489" y="130213"/>
                </a:lnTo>
                <a:close/>
              </a:path>
              <a:path w="264159" h="214630">
                <a:moveTo>
                  <a:pt x="10566" y="75565"/>
                </a:moveTo>
                <a:lnTo>
                  <a:pt x="10566" y="76149"/>
                </a:lnTo>
                <a:lnTo>
                  <a:pt x="13881" y="94855"/>
                </a:lnTo>
                <a:lnTo>
                  <a:pt x="23021" y="110731"/>
                </a:lnTo>
                <a:lnTo>
                  <a:pt x="36776" y="122615"/>
                </a:lnTo>
                <a:lnTo>
                  <a:pt x="53936" y="129349"/>
                </a:lnTo>
                <a:lnTo>
                  <a:pt x="49529" y="130555"/>
                </a:lnTo>
                <a:lnTo>
                  <a:pt x="44729" y="131127"/>
                </a:lnTo>
                <a:lnTo>
                  <a:pt x="218249" y="131127"/>
                </a:lnTo>
                <a:lnTo>
                  <a:pt x="230685" y="103996"/>
                </a:lnTo>
                <a:lnTo>
                  <a:pt x="233918" y="82232"/>
                </a:lnTo>
                <a:lnTo>
                  <a:pt x="35026" y="82232"/>
                </a:lnTo>
                <a:lnTo>
                  <a:pt x="26327" y="82067"/>
                </a:lnTo>
                <a:lnTo>
                  <a:pt x="17792" y="79540"/>
                </a:lnTo>
                <a:lnTo>
                  <a:pt x="10566" y="75565"/>
                </a:lnTo>
                <a:close/>
              </a:path>
              <a:path w="264159" h="214630">
                <a:moveTo>
                  <a:pt x="18389" y="9867"/>
                </a:moveTo>
                <a:lnTo>
                  <a:pt x="15259" y="16158"/>
                </a:lnTo>
                <a:lnTo>
                  <a:pt x="12928" y="22847"/>
                </a:lnTo>
                <a:lnTo>
                  <a:pt x="11474" y="29888"/>
                </a:lnTo>
                <a:lnTo>
                  <a:pt x="10972" y="37236"/>
                </a:lnTo>
                <a:lnTo>
                  <a:pt x="12707" y="50821"/>
                </a:lnTo>
                <a:lnTo>
                  <a:pt x="17603" y="63153"/>
                </a:lnTo>
                <a:lnTo>
                  <a:pt x="25197" y="73776"/>
                </a:lnTo>
                <a:lnTo>
                  <a:pt x="35026" y="82232"/>
                </a:lnTo>
                <a:lnTo>
                  <a:pt x="233918" y="82232"/>
                </a:lnTo>
                <a:lnTo>
                  <a:pt x="236256" y="66497"/>
                </a:lnTo>
                <a:lnTo>
                  <a:pt x="129984" y="66497"/>
                </a:lnTo>
                <a:lnTo>
                  <a:pt x="97315" y="61343"/>
                </a:lnTo>
                <a:lnTo>
                  <a:pt x="67333" y="49683"/>
                </a:lnTo>
                <a:lnTo>
                  <a:pt x="40778" y="32273"/>
                </a:lnTo>
                <a:lnTo>
                  <a:pt x="18389" y="9867"/>
                </a:lnTo>
                <a:close/>
              </a:path>
              <a:path w="264159" h="214630">
                <a:moveTo>
                  <a:pt x="182829" y="0"/>
                </a:moveTo>
                <a:lnTo>
                  <a:pt x="161731" y="4267"/>
                </a:lnTo>
                <a:lnTo>
                  <a:pt x="144538" y="15894"/>
                </a:lnTo>
                <a:lnTo>
                  <a:pt x="132965" y="33111"/>
                </a:lnTo>
                <a:lnTo>
                  <a:pt x="128727" y="54152"/>
                </a:lnTo>
                <a:lnTo>
                  <a:pt x="128727" y="58445"/>
                </a:lnTo>
                <a:lnTo>
                  <a:pt x="129082" y="62572"/>
                </a:lnTo>
                <a:lnTo>
                  <a:pt x="129984" y="66497"/>
                </a:lnTo>
                <a:lnTo>
                  <a:pt x="236256" y="66497"/>
                </a:lnTo>
                <a:lnTo>
                  <a:pt x="237022" y="61343"/>
                </a:lnTo>
                <a:lnTo>
                  <a:pt x="236943" y="53505"/>
                </a:lnTo>
                <a:lnTo>
                  <a:pt x="244681" y="47440"/>
                </a:lnTo>
                <a:lnTo>
                  <a:pt x="251780" y="40705"/>
                </a:lnTo>
                <a:lnTo>
                  <a:pt x="257716" y="33947"/>
                </a:lnTo>
                <a:lnTo>
                  <a:pt x="232892" y="33947"/>
                </a:lnTo>
                <a:lnTo>
                  <a:pt x="240778" y="28232"/>
                </a:lnTo>
                <a:lnTo>
                  <a:pt x="247494" y="21234"/>
                </a:lnTo>
                <a:lnTo>
                  <a:pt x="250205" y="17132"/>
                </a:lnTo>
                <a:lnTo>
                  <a:pt x="222376" y="17132"/>
                </a:lnTo>
                <a:lnTo>
                  <a:pt x="214174" y="9992"/>
                </a:lnTo>
                <a:lnTo>
                  <a:pt x="204665" y="4598"/>
                </a:lnTo>
                <a:lnTo>
                  <a:pt x="194125" y="1189"/>
                </a:lnTo>
                <a:lnTo>
                  <a:pt x="182829" y="0"/>
                </a:lnTo>
                <a:close/>
              </a:path>
              <a:path w="264159" h="214630">
                <a:moveTo>
                  <a:pt x="264083" y="25400"/>
                </a:moveTo>
                <a:lnTo>
                  <a:pt x="256602" y="28357"/>
                </a:lnTo>
                <a:lnTo>
                  <a:pt x="248897" y="30768"/>
                </a:lnTo>
                <a:lnTo>
                  <a:pt x="240988" y="32633"/>
                </a:lnTo>
                <a:lnTo>
                  <a:pt x="232892" y="33947"/>
                </a:lnTo>
                <a:lnTo>
                  <a:pt x="257716" y="33947"/>
                </a:lnTo>
                <a:lnTo>
                  <a:pt x="258246" y="33343"/>
                </a:lnTo>
                <a:lnTo>
                  <a:pt x="264083" y="25400"/>
                </a:lnTo>
                <a:close/>
              </a:path>
              <a:path w="264159" h="214630">
                <a:moveTo>
                  <a:pt x="256705" y="4025"/>
                </a:moveTo>
                <a:lnTo>
                  <a:pt x="248657" y="8357"/>
                </a:lnTo>
                <a:lnTo>
                  <a:pt x="240231" y="11993"/>
                </a:lnTo>
                <a:lnTo>
                  <a:pt x="231460" y="14921"/>
                </a:lnTo>
                <a:lnTo>
                  <a:pt x="222376" y="17132"/>
                </a:lnTo>
                <a:lnTo>
                  <a:pt x="250205" y="17132"/>
                </a:lnTo>
                <a:lnTo>
                  <a:pt x="252862" y="13112"/>
                </a:lnTo>
                <a:lnTo>
                  <a:pt x="256705" y="4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890" y="3073222"/>
            <a:ext cx="132080" cy="264160"/>
          </a:xfrm>
          <a:custGeom>
            <a:avLst/>
            <a:gdLst/>
            <a:ahLst/>
            <a:cxnLst/>
            <a:rect l="l" t="t" r="r" b="b"/>
            <a:pathLst>
              <a:path w="132080" h="264160">
                <a:moveTo>
                  <a:pt x="82524" y="132041"/>
                </a:moveTo>
                <a:lnTo>
                  <a:pt x="33007" y="132041"/>
                </a:lnTo>
                <a:lnTo>
                  <a:pt x="33007" y="264083"/>
                </a:lnTo>
                <a:lnTo>
                  <a:pt x="82524" y="264083"/>
                </a:lnTo>
                <a:lnTo>
                  <a:pt x="82524" y="132041"/>
                </a:lnTo>
                <a:close/>
              </a:path>
              <a:path w="132080" h="264160">
                <a:moveTo>
                  <a:pt x="132041" y="90779"/>
                </a:moveTo>
                <a:lnTo>
                  <a:pt x="0" y="90779"/>
                </a:lnTo>
                <a:lnTo>
                  <a:pt x="0" y="132041"/>
                </a:lnTo>
                <a:lnTo>
                  <a:pt x="115531" y="132041"/>
                </a:lnTo>
                <a:lnTo>
                  <a:pt x="132041" y="90779"/>
                </a:lnTo>
                <a:close/>
              </a:path>
              <a:path w="132080" h="264160">
                <a:moveTo>
                  <a:pt x="115531" y="0"/>
                </a:moveTo>
                <a:lnTo>
                  <a:pt x="82524" y="0"/>
                </a:lnTo>
                <a:lnTo>
                  <a:pt x="63252" y="3890"/>
                </a:lnTo>
                <a:lnTo>
                  <a:pt x="47512" y="14500"/>
                </a:lnTo>
                <a:lnTo>
                  <a:pt x="36899" y="30239"/>
                </a:lnTo>
                <a:lnTo>
                  <a:pt x="33007" y="49517"/>
                </a:lnTo>
                <a:lnTo>
                  <a:pt x="33007" y="90779"/>
                </a:lnTo>
                <a:lnTo>
                  <a:pt x="82524" y="90779"/>
                </a:lnTo>
                <a:lnTo>
                  <a:pt x="82524" y="48653"/>
                </a:lnTo>
                <a:lnTo>
                  <a:pt x="89916" y="41262"/>
                </a:lnTo>
                <a:lnTo>
                  <a:pt x="115531" y="41262"/>
                </a:lnTo>
                <a:lnTo>
                  <a:pt x="115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385918" y="1934720"/>
            <a:ext cx="2070735" cy="268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ambria"/>
                <a:cs typeface="Cambria"/>
              </a:rPr>
              <a:t>lpdp_ri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FFFFFF"/>
                </a:solidFill>
                <a:latin typeface="Cambria"/>
                <a:cs typeface="Cambria"/>
              </a:rPr>
              <a:t>lpdp_ri</a:t>
            </a:r>
            <a:endParaRPr sz="1200">
              <a:latin typeface="Cambria"/>
              <a:cs typeface="Cambria"/>
            </a:endParaRPr>
          </a:p>
          <a:p>
            <a:pPr marL="12700" marR="5080">
              <a:lnSpc>
                <a:spcPct val="313700"/>
              </a:lnSpc>
              <a:spcBef>
                <a:spcPts val="30"/>
              </a:spcBef>
            </a:pPr>
            <a:r>
              <a:rPr sz="1200" i="1" dirty="0">
                <a:solidFill>
                  <a:srgbClr val="FFFFFF"/>
                </a:solidFill>
                <a:latin typeface="Cambria"/>
                <a:cs typeface="Cambria"/>
              </a:rPr>
              <a:t>LPDP </a:t>
            </a:r>
            <a:r>
              <a:rPr sz="1200" i="1" spc="-10" dirty="0">
                <a:solidFill>
                  <a:srgbClr val="FFFFFF"/>
                </a:solidFill>
                <a:latin typeface="Cambria"/>
                <a:cs typeface="Cambria"/>
              </a:rPr>
              <a:t>Kementerian </a:t>
            </a:r>
            <a:r>
              <a:rPr sz="1200" i="1" spc="-5" dirty="0">
                <a:solidFill>
                  <a:srgbClr val="FFFFFF"/>
                </a:solidFill>
                <a:latin typeface="Cambria"/>
                <a:cs typeface="Cambria"/>
              </a:rPr>
              <a:t>Keuangan</a:t>
            </a:r>
            <a:r>
              <a:rPr sz="1200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mbria"/>
                <a:cs typeface="Cambria"/>
              </a:rPr>
              <a:t>RI  crmlpdp.kemenkeu.go.id  Lembaga Pengelola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FFFFFF"/>
                </a:solidFill>
                <a:latin typeface="Cambria"/>
                <a:cs typeface="Cambria"/>
              </a:rPr>
              <a:t>Dana Pendidikan </a:t>
            </a:r>
            <a:r>
              <a:rPr sz="1200" i="1" dirty="0">
                <a:solidFill>
                  <a:srgbClr val="FFFFFF"/>
                </a:solidFill>
                <a:latin typeface="Cambria"/>
                <a:cs typeface="Cambria"/>
              </a:rPr>
              <a:t>LPDP</a:t>
            </a:r>
            <a:r>
              <a:rPr sz="12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mbria"/>
                <a:cs typeface="Cambria"/>
              </a:rPr>
              <a:t>RI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77482" y="5390629"/>
            <a:ext cx="1720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ambria"/>
                <a:cs typeface="Cambria"/>
              </a:rPr>
              <a:t>Gedung </a:t>
            </a:r>
            <a:r>
              <a:rPr sz="1200" i="1" spc="-5" dirty="0">
                <a:solidFill>
                  <a:srgbClr val="FFFFFF"/>
                </a:solidFill>
                <a:latin typeface="Cambria"/>
                <a:cs typeface="Cambria"/>
              </a:rPr>
              <a:t>Danadyaksa</a:t>
            </a:r>
            <a:r>
              <a:rPr sz="1200" i="1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mbria"/>
                <a:cs typeface="Cambria"/>
              </a:rPr>
              <a:t>Cikini  </a:t>
            </a:r>
            <a:r>
              <a:rPr sz="1200" i="1" spc="-5" dirty="0">
                <a:solidFill>
                  <a:srgbClr val="FFFFFF"/>
                </a:solidFill>
                <a:latin typeface="Cambria"/>
                <a:cs typeface="Cambria"/>
              </a:rPr>
              <a:t>Jl. </a:t>
            </a:r>
            <a:r>
              <a:rPr sz="1200" i="1" dirty="0">
                <a:solidFill>
                  <a:srgbClr val="FFFFFF"/>
                </a:solidFill>
                <a:latin typeface="Cambria"/>
                <a:cs typeface="Cambria"/>
              </a:rPr>
              <a:t>Cikini </a:t>
            </a:r>
            <a:r>
              <a:rPr sz="1200" i="1" spc="-15" dirty="0">
                <a:solidFill>
                  <a:srgbClr val="FFFFFF"/>
                </a:solidFill>
                <a:latin typeface="Cambria"/>
                <a:cs typeface="Cambria"/>
              </a:rPr>
              <a:t>Raya </a:t>
            </a:r>
            <a:r>
              <a:rPr sz="1200" i="1" spc="-10" dirty="0">
                <a:solidFill>
                  <a:srgbClr val="FFFFFF"/>
                </a:solidFill>
                <a:latin typeface="Cambria"/>
                <a:cs typeface="Cambria"/>
              </a:rPr>
              <a:t>No.91A-D,  </a:t>
            </a:r>
            <a:r>
              <a:rPr sz="1200" i="1" spc="-5" dirty="0">
                <a:solidFill>
                  <a:srgbClr val="FFFFFF"/>
                </a:solidFill>
                <a:latin typeface="Cambria"/>
                <a:cs typeface="Cambria"/>
              </a:rPr>
              <a:t>Menteng Jakarta Pusat  10330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25868" y="4280599"/>
            <a:ext cx="264160" cy="181610"/>
          </a:xfrm>
          <a:custGeom>
            <a:avLst/>
            <a:gdLst/>
            <a:ahLst/>
            <a:cxnLst/>
            <a:rect l="l" t="t" r="r" b="b"/>
            <a:pathLst>
              <a:path w="264159" h="181610">
                <a:moveTo>
                  <a:pt x="132075" y="0"/>
                </a:moveTo>
                <a:lnTo>
                  <a:pt x="80009" y="354"/>
                </a:lnTo>
                <a:lnTo>
                  <a:pt x="31483" y="2602"/>
                </a:lnTo>
                <a:lnTo>
                  <a:pt x="2816" y="44421"/>
                </a:lnTo>
                <a:lnTo>
                  <a:pt x="0" y="90881"/>
                </a:lnTo>
                <a:lnTo>
                  <a:pt x="705" y="116738"/>
                </a:lnTo>
                <a:lnTo>
                  <a:pt x="11181" y="163982"/>
                </a:lnTo>
                <a:lnTo>
                  <a:pt x="57864" y="180707"/>
                </a:lnTo>
                <a:lnTo>
                  <a:pt x="105762" y="181459"/>
                </a:lnTo>
                <a:lnTo>
                  <a:pt x="132075" y="181559"/>
                </a:lnTo>
                <a:lnTo>
                  <a:pt x="158483" y="181459"/>
                </a:lnTo>
                <a:lnTo>
                  <a:pt x="206206" y="180718"/>
                </a:lnTo>
                <a:lnTo>
                  <a:pt x="247284" y="171711"/>
                </a:lnTo>
                <a:lnTo>
                  <a:pt x="260552" y="140296"/>
                </a:lnTo>
                <a:lnTo>
                  <a:pt x="99030" y="140296"/>
                </a:lnTo>
                <a:lnTo>
                  <a:pt x="99030" y="41262"/>
                </a:lnTo>
                <a:lnTo>
                  <a:pt x="260555" y="41262"/>
                </a:lnTo>
                <a:lnTo>
                  <a:pt x="257762" y="28885"/>
                </a:lnTo>
                <a:lnTo>
                  <a:pt x="222093" y="1524"/>
                </a:lnTo>
                <a:lnTo>
                  <a:pt x="158326" y="85"/>
                </a:lnTo>
                <a:lnTo>
                  <a:pt x="132075" y="0"/>
                </a:lnTo>
                <a:close/>
              </a:path>
              <a:path w="264159" h="181610">
                <a:moveTo>
                  <a:pt x="260555" y="41262"/>
                </a:moveTo>
                <a:lnTo>
                  <a:pt x="99030" y="41262"/>
                </a:lnTo>
                <a:lnTo>
                  <a:pt x="181555" y="90779"/>
                </a:lnTo>
                <a:lnTo>
                  <a:pt x="99030" y="140296"/>
                </a:lnTo>
                <a:lnTo>
                  <a:pt x="260552" y="140296"/>
                </a:lnTo>
                <a:lnTo>
                  <a:pt x="261271" y="137101"/>
                </a:lnTo>
                <a:lnTo>
                  <a:pt x="263376" y="116726"/>
                </a:lnTo>
                <a:lnTo>
                  <a:pt x="264075" y="90728"/>
                </a:lnTo>
                <a:lnTo>
                  <a:pt x="263374" y="64799"/>
                </a:lnTo>
                <a:lnTo>
                  <a:pt x="261267" y="44418"/>
                </a:lnTo>
                <a:lnTo>
                  <a:pt x="260555" y="41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5318" y="3694776"/>
            <a:ext cx="264160" cy="211454"/>
          </a:xfrm>
          <a:custGeom>
            <a:avLst/>
            <a:gdLst/>
            <a:ahLst/>
            <a:cxnLst/>
            <a:rect l="l" t="t" r="r" b="b"/>
            <a:pathLst>
              <a:path w="264159" h="211454">
                <a:moveTo>
                  <a:pt x="237680" y="0"/>
                </a:moveTo>
                <a:lnTo>
                  <a:pt x="26416" y="0"/>
                </a:lnTo>
                <a:lnTo>
                  <a:pt x="16159" y="2084"/>
                </a:lnTo>
                <a:lnTo>
                  <a:pt x="7759" y="7759"/>
                </a:lnTo>
                <a:lnTo>
                  <a:pt x="2084" y="16159"/>
                </a:lnTo>
                <a:lnTo>
                  <a:pt x="0" y="26415"/>
                </a:lnTo>
                <a:lnTo>
                  <a:pt x="0" y="184861"/>
                </a:lnTo>
                <a:lnTo>
                  <a:pt x="2084" y="195116"/>
                </a:lnTo>
                <a:lnTo>
                  <a:pt x="7759" y="203511"/>
                </a:lnTo>
                <a:lnTo>
                  <a:pt x="16159" y="209182"/>
                </a:lnTo>
                <a:lnTo>
                  <a:pt x="26416" y="211264"/>
                </a:lnTo>
                <a:lnTo>
                  <a:pt x="237680" y="211264"/>
                </a:lnTo>
                <a:lnTo>
                  <a:pt x="247935" y="209182"/>
                </a:lnTo>
                <a:lnTo>
                  <a:pt x="256330" y="203511"/>
                </a:lnTo>
                <a:lnTo>
                  <a:pt x="262001" y="195116"/>
                </a:lnTo>
                <a:lnTo>
                  <a:pt x="264083" y="184861"/>
                </a:lnTo>
                <a:lnTo>
                  <a:pt x="26416" y="184861"/>
                </a:lnTo>
                <a:lnTo>
                  <a:pt x="26416" y="26415"/>
                </a:lnTo>
                <a:lnTo>
                  <a:pt x="264083" y="26415"/>
                </a:lnTo>
                <a:lnTo>
                  <a:pt x="262001" y="16159"/>
                </a:lnTo>
                <a:lnTo>
                  <a:pt x="256330" y="7759"/>
                </a:lnTo>
                <a:lnTo>
                  <a:pt x="247935" y="2084"/>
                </a:lnTo>
                <a:lnTo>
                  <a:pt x="237680" y="0"/>
                </a:lnTo>
                <a:close/>
              </a:path>
              <a:path w="264159" h="211454">
                <a:moveTo>
                  <a:pt x="52819" y="68668"/>
                </a:moveTo>
                <a:lnTo>
                  <a:pt x="52819" y="184861"/>
                </a:lnTo>
                <a:lnTo>
                  <a:pt x="211277" y="184861"/>
                </a:lnTo>
                <a:lnTo>
                  <a:pt x="211277" y="118846"/>
                </a:lnTo>
                <a:lnTo>
                  <a:pt x="132041" y="118846"/>
                </a:lnTo>
                <a:lnTo>
                  <a:pt x="52819" y="68668"/>
                </a:lnTo>
                <a:close/>
              </a:path>
              <a:path w="264159" h="211454">
                <a:moveTo>
                  <a:pt x="264083" y="26415"/>
                </a:moveTo>
                <a:lnTo>
                  <a:pt x="237680" y="26415"/>
                </a:lnTo>
                <a:lnTo>
                  <a:pt x="237680" y="184861"/>
                </a:lnTo>
                <a:lnTo>
                  <a:pt x="264083" y="184861"/>
                </a:lnTo>
                <a:lnTo>
                  <a:pt x="264083" y="26415"/>
                </a:lnTo>
                <a:close/>
              </a:path>
              <a:path w="264159" h="211454">
                <a:moveTo>
                  <a:pt x="211277" y="68668"/>
                </a:moveTo>
                <a:lnTo>
                  <a:pt x="132041" y="118846"/>
                </a:lnTo>
                <a:lnTo>
                  <a:pt x="211277" y="118846"/>
                </a:lnTo>
                <a:lnTo>
                  <a:pt x="211277" y="68668"/>
                </a:lnTo>
                <a:close/>
              </a:path>
              <a:path w="264159" h="211454">
                <a:moveTo>
                  <a:pt x="221830" y="26415"/>
                </a:moveTo>
                <a:lnTo>
                  <a:pt x="42252" y="26415"/>
                </a:lnTo>
                <a:lnTo>
                  <a:pt x="132041" y="81864"/>
                </a:lnTo>
                <a:lnTo>
                  <a:pt x="221830" y="26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91716" y="5356922"/>
            <a:ext cx="1067435" cy="816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10"/>
              </a:lnSpc>
              <a:spcBef>
                <a:spcPts val="130"/>
              </a:spcBef>
            </a:pPr>
            <a:r>
              <a:rPr sz="2200" b="1" spc="40" dirty="0">
                <a:solidFill>
                  <a:srgbClr val="FFFFFF"/>
                </a:solidFill>
                <a:latin typeface="Arial"/>
                <a:cs typeface="Arial"/>
              </a:rPr>
              <a:t>#DIRI</a:t>
            </a:r>
            <a:endParaRPr sz="2200">
              <a:latin typeface="Arial"/>
              <a:cs typeface="Arial"/>
            </a:endParaRPr>
          </a:p>
          <a:p>
            <a:pPr marL="12700" marR="6350">
              <a:lnSpc>
                <a:spcPct val="67300"/>
              </a:lnSpc>
              <a:spcBef>
                <a:spcPts val="430"/>
              </a:spcBef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UNTUK  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NEGERI</a:t>
            </a:r>
            <a:endParaRPr sz="2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04755" y="5442564"/>
            <a:ext cx="166833" cy="20306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2700" marR="18415">
              <a:lnSpc>
                <a:spcPct val="66300"/>
              </a:lnSpc>
              <a:spcBef>
                <a:spcPts val="1795"/>
              </a:spcBef>
            </a:pPr>
            <a:r>
              <a:rPr spc="-45" dirty="0"/>
              <a:t>MAKING  </a:t>
            </a:r>
            <a:r>
              <a:rPr spc="10" dirty="0"/>
              <a:t>INDONESIA</a:t>
            </a:r>
            <a:r>
              <a:rPr spc="-409" dirty="0"/>
              <a:t> </a:t>
            </a:r>
            <a:r>
              <a:rPr spc="225" dirty="0"/>
              <a:t>4.0</a:t>
            </a:r>
          </a:p>
        </p:txBody>
      </p:sp>
      <p:sp>
        <p:nvSpPr>
          <p:cNvPr id="3" name="object 3"/>
          <p:cNvSpPr/>
          <p:nvPr/>
        </p:nvSpPr>
        <p:spPr>
          <a:xfrm>
            <a:off x="506675" y="6848365"/>
            <a:ext cx="522921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2246" y="5533632"/>
            <a:ext cx="2779395" cy="9334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Panduan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Pendaftaran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RISPRO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Invitasi </a:t>
            </a:r>
            <a:r>
              <a:rPr sz="1000" spc="70" dirty="0">
                <a:solidFill>
                  <a:srgbClr val="FFFFFF"/>
                </a:solidFill>
                <a:latin typeface="Arial"/>
                <a:cs typeface="Arial"/>
              </a:rPr>
              <a:t>2020: </a:t>
            </a:r>
            <a:r>
              <a:rPr sz="1000" spc="55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Indonesia</a:t>
            </a:r>
            <a:r>
              <a:rPr sz="1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Arial"/>
                <a:cs typeface="Arial"/>
              </a:rPr>
              <a:t>4.0 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Lembaga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Pengelola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Dana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Pendidikan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5599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974" y="241286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9452" y="241286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1567" y="241286"/>
            <a:ext cx="122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6D6E71"/>
                </a:solidFill>
                <a:latin typeface="Arial"/>
                <a:cs typeface="Arial"/>
              </a:rPr>
              <a:t>iv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999210" y="671838"/>
          <a:ext cx="5858507" cy="5418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285"/>
                <a:gridCol w="1755139"/>
                <a:gridCol w="1586864"/>
                <a:gridCol w="1125219"/>
              </a:tblGrid>
              <a:tr h="238205">
                <a:tc>
                  <a:txBody>
                    <a:bodyPr/>
                    <a:lstStyle/>
                    <a:p>
                      <a:pPr marL="31750">
                        <a:lnSpc>
                          <a:spcPts val="1635"/>
                        </a:lnSpc>
                      </a:pPr>
                      <a:r>
                        <a:rPr sz="1600" b="1" spc="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ts val="1635"/>
                        </a:lnSpc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630"/>
                        </a:lnSpc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635"/>
                        </a:lnSpc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170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Daftar Isi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541655" marR="3035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RISPRO</a:t>
                      </a:r>
                      <a:r>
                        <a:rPr sz="1100" i="1" spc="-6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Invitasi  2020:</a:t>
                      </a:r>
                      <a:r>
                        <a:rPr sz="1100" i="1" spc="-2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Making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Indonesia</a:t>
                      </a: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4.0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Pengusul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Tujuan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</a:tr>
              <a:tr h="32122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</a:tr>
              <a:tr h="6171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Sasaran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541655" marR="1847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5 </a:t>
                      </a: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Sektor</a:t>
                      </a:r>
                      <a:r>
                        <a:rPr sz="1100" i="1" spc="-7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Prioritas  </a:t>
                      </a: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RISPRO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Invitasi  2020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Luaran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Kriteria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</a:tr>
              <a:tr h="32127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6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</a:tr>
              <a:tr h="53335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Jangka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spc="-2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Waktu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541655" marR="241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Besaran 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dan 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Komponen</a:t>
                      </a:r>
                      <a:r>
                        <a:rPr sz="1100" i="1" spc="-8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Dana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92405" marR="7289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Ketentuan  </a:t>
                      </a:r>
                      <a:r>
                        <a:rPr sz="1100" i="1" spc="-2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endanaan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Pencairan</a:t>
                      </a:r>
                      <a:r>
                        <a:rPr sz="1100" i="1" spc="-5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Dana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</a:tr>
              <a:tr h="4051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spc="-6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spc="-6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spc="-6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0175" marB="0"/>
                </a:tc>
              </a:tr>
              <a:tr h="4495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Pendaftaran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Seleksi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Penilaian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Monitoring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</a:tr>
              <a:tr h="48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2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600" b="1" spc="10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10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1600" b="1" spc="1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</a:tr>
              <a:tr h="7616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Evaluasi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Pelaporan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92405" marR="1543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Kekayaan Intelektual  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dan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Alih </a:t>
                      </a:r>
                      <a:r>
                        <a:rPr sz="1100" i="1" spc="-1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Teknologi/ 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Pemanfaatan 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Hasil 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Rispro</a:t>
                      </a: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Invitasi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61925" marR="2324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3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epemi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l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100" i="1" spc="-1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an  </a:t>
                      </a: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Dokumen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</a:tr>
              <a:tr h="2982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1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1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1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640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Sanksi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541655" marR="6032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3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K</a:t>
                      </a:r>
                      <a:r>
                        <a:rPr sz="1100" i="1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100" i="1" spc="-10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entuan  Lain-lain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i="1" spc="-5" dirty="0">
                          <a:solidFill>
                            <a:srgbClr val="414042"/>
                          </a:solidFill>
                          <a:latin typeface="Cambria"/>
                          <a:cs typeface="Cambria"/>
                        </a:rPr>
                        <a:t>Penting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3986" y="631374"/>
            <a:ext cx="1911350" cy="21532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6985">
              <a:lnSpc>
                <a:spcPct val="73700"/>
              </a:lnSpc>
              <a:spcBef>
                <a:spcPts val="750"/>
              </a:spcBef>
            </a:pPr>
            <a:r>
              <a:rPr sz="2000" b="1" spc="-10" dirty="0">
                <a:solidFill>
                  <a:srgbClr val="414042"/>
                </a:solidFill>
                <a:latin typeface="Arial"/>
                <a:cs typeface="Arial"/>
              </a:rPr>
              <a:t>MAKING  </a:t>
            </a:r>
            <a:r>
              <a:rPr sz="2000" b="1" spc="15" dirty="0">
                <a:solidFill>
                  <a:srgbClr val="414042"/>
                </a:solidFill>
                <a:latin typeface="Arial"/>
                <a:cs typeface="Arial"/>
              </a:rPr>
              <a:t>INDONESIA</a:t>
            </a:r>
            <a:r>
              <a:rPr sz="2000" b="1" spc="-2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000" b="1" spc="114" dirty="0">
                <a:solidFill>
                  <a:srgbClr val="414042"/>
                </a:solidFill>
                <a:latin typeface="Arial"/>
                <a:cs typeface="Arial"/>
              </a:rPr>
              <a:t>4.0</a:t>
            </a:r>
            <a:endParaRPr sz="2000">
              <a:latin typeface="Arial"/>
              <a:cs typeface="Arial"/>
            </a:endParaRPr>
          </a:p>
          <a:p>
            <a:pPr marL="20955" marR="779780">
              <a:lnSpc>
                <a:spcPct val="120800"/>
              </a:lnSpc>
              <a:spcBef>
                <a:spcPts val="580"/>
              </a:spcBef>
            </a:pPr>
            <a:r>
              <a:rPr sz="800" spc="35" dirty="0">
                <a:solidFill>
                  <a:srgbClr val="414042"/>
                </a:solidFill>
                <a:latin typeface="Arial"/>
                <a:cs typeface="Arial"/>
              </a:rPr>
              <a:t>Panduan </a:t>
            </a:r>
            <a:r>
              <a:rPr sz="800" spc="40" dirty="0">
                <a:solidFill>
                  <a:srgbClr val="414042"/>
                </a:solidFill>
                <a:latin typeface="Arial"/>
                <a:cs typeface="Arial"/>
              </a:rPr>
              <a:t>Pendaftaran  </a:t>
            </a:r>
            <a:r>
              <a:rPr sz="800" spc="5" dirty="0">
                <a:solidFill>
                  <a:srgbClr val="414042"/>
                </a:solidFill>
                <a:latin typeface="Arial"/>
                <a:cs typeface="Arial"/>
              </a:rPr>
              <a:t>RISPRO </a:t>
            </a:r>
            <a:r>
              <a:rPr sz="800" spc="35" dirty="0">
                <a:solidFill>
                  <a:srgbClr val="414042"/>
                </a:solidFill>
                <a:latin typeface="Arial"/>
                <a:cs typeface="Arial"/>
              </a:rPr>
              <a:t>Invitasi</a:t>
            </a:r>
            <a:r>
              <a:rPr sz="800" spc="-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414042"/>
                </a:solidFill>
                <a:latin typeface="Arial"/>
                <a:cs typeface="Arial"/>
              </a:rPr>
              <a:t>2020:</a:t>
            </a:r>
            <a:endParaRPr sz="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200"/>
              </a:spcBef>
            </a:pPr>
            <a:r>
              <a:rPr sz="800" spc="40" dirty="0">
                <a:solidFill>
                  <a:srgbClr val="414042"/>
                </a:solidFill>
                <a:latin typeface="Arial"/>
                <a:cs typeface="Arial"/>
              </a:rPr>
              <a:t>Making </a:t>
            </a:r>
            <a:r>
              <a:rPr sz="800" spc="35" dirty="0">
                <a:solidFill>
                  <a:srgbClr val="414042"/>
                </a:solidFill>
                <a:latin typeface="Arial"/>
                <a:cs typeface="Arial"/>
              </a:rPr>
              <a:t>Indonesia</a:t>
            </a:r>
            <a:r>
              <a:rPr sz="800" spc="-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414042"/>
                </a:solidFill>
                <a:latin typeface="Arial"/>
                <a:cs typeface="Arial"/>
              </a:rPr>
              <a:t>4.0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800" b="1" dirty="0">
                <a:solidFill>
                  <a:srgbClr val="414042"/>
                </a:solidFill>
                <a:latin typeface="Tahoma"/>
                <a:cs typeface="Tahoma"/>
              </a:rPr>
              <a:t>Pimpinan Redaksi </a:t>
            </a:r>
            <a:r>
              <a:rPr sz="800" spc="30" dirty="0">
                <a:solidFill>
                  <a:srgbClr val="414042"/>
                </a:solidFill>
                <a:latin typeface="Arial"/>
                <a:cs typeface="Arial"/>
              </a:rPr>
              <a:t>Fahdiansyah</a:t>
            </a:r>
            <a:r>
              <a:rPr sz="80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414042"/>
                </a:solidFill>
                <a:latin typeface="Arial"/>
                <a:cs typeface="Arial"/>
              </a:rPr>
              <a:t>Putra</a:t>
            </a:r>
            <a:endParaRPr sz="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200"/>
              </a:spcBef>
            </a:pPr>
            <a:r>
              <a:rPr sz="800" b="1" spc="5" dirty="0">
                <a:solidFill>
                  <a:srgbClr val="414042"/>
                </a:solidFill>
                <a:latin typeface="Tahoma"/>
                <a:cs typeface="Tahoma"/>
              </a:rPr>
              <a:t>Konten </a:t>
            </a:r>
            <a:r>
              <a:rPr sz="800" spc="50" dirty="0">
                <a:solidFill>
                  <a:srgbClr val="414042"/>
                </a:solidFill>
                <a:latin typeface="Arial"/>
                <a:cs typeface="Arial"/>
              </a:rPr>
              <a:t>Rohmat</a:t>
            </a:r>
            <a:r>
              <a:rPr sz="800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414042"/>
                </a:solidFill>
                <a:latin typeface="Arial"/>
                <a:cs typeface="Arial"/>
              </a:rPr>
              <a:t>Hidayatuloh</a:t>
            </a:r>
            <a:endParaRPr sz="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200"/>
              </a:spcBef>
            </a:pPr>
            <a:r>
              <a:rPr sz="800" b="1" spc="10" dirty="0">
                <a:solidFill>
                  <a:srgbClr val="414042"/>
                </a:solidFill>
                <a:latin typeface="Tahoma"/>
                <a:cs typeface="Tahoma"/>
              </a:rPr>
              <a:t>Layout </a:t>
            </a:r>
            <a:r>
              <a:rPr sz="800" spc="45" dirty="0">
                <a:solidFill>
                  <a:srgbClr val="414042"/>
                </a:solidFill>
                <a:latin typeface="Arial"/>
                <a:cs typeface="Arial"/>
              </a:rPr>
              <a:t>Nanda </a:t>
            </a:r>
            <a:r>
              <a:rPr sz="800" spc="40" dirty="0">
                <a:solidFill>
                  <a:srgbClr val="414042"/>
                </a:solidFill>
                <a:latin typeface="Arial"/>
                <a:cs typeface="Arial"/>
              </a:rPr>
              <a:t>Hadi</a:t>
            </a:r>
            <a:r>
              <a:rPr sz="800" spc="-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14042"/>
                </a:solidFill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200"/>
              </a:spcBef>
            </a:pPr>
            <a:r>
              <a:rPr sz="800" b="1" spc="30" dirty="0">
                <a:solidFill>
                  <a:srgbClr val="414042"/>
                </a:solidFill>
                <a:latin typeface="Tahoma"/>
                <a:cs typeface="Tahoma"/>
              </a:rPr>
              <a:t>Foto </a:t>
            </a:r>
            <a:r>
              <a:rPr sz="800" spc="15" dirty="0">
                <a:solidFill>
                  <a:srgbClr val="414042"/>
                </a:solidFill>
                <a:latin typeface="Arial"/>
                <a:cs typeface="Arial"/>
              </a:rPr>
              <a:t>Tri </a:t>
            </a:r>
            <a:r>
              <a:rPr sz="800" spc="30" dirty="0">
                <a:solidFill>
                  <a:srgbClr val="414042"/>
                </a:solidFill>
                <a:latin typeface="Arial"/>
                <a:cs typeface="Arial"/>
              </a:rPr>
              <a:t>Yoga</a:t>
            </a:r>
            <a:r>
              <a:rPr sz="800" spc="-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414042"/>
                </a:solidFill>
                <a:latin typeface="Arial"/>
                <a:cs typeface="Arial"/>
              </a:rPr>
              <a:t>AP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800" spc="15" dirty="0">
                <a:solidFill>
                  <a:srgbClr val="414042"/>
                </a:solidFill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43304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63206" y="675035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31388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1388" y="675036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1302" y="7030453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1118" y="675036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0136" y="6209626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90881" y="6213807"/>
            <a:ext cx="465455" cy="521970"/>
          </a:xfrm>
          <a:custGeom>
            <a:avLst/>
            <a:gdLst/>
            <a:ahLst/>
            <a:cxnLst/>
            <a:rect l="l" t="t" r="r" b="b"/>
            <a:pathLst>
              <a:path w="465454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65117" y="267765"/>
                </a:lnTo>
                <a:lnTo>
                  <a:pt x="465117" y="25400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11486" y="675036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4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11475" y="6756871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5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177" y="3053539"/>
            <a:ext cx="34290" cy="140335"/>
          </a:xfrm>
          <a:custGeom>
            <a:avLst/>
            <a:gdLst/>
            <a:ahLst/>
            <a:cxnLst/>
            <a:rect l="l" t="t" r="r" b="b"/>
            <a:pathLst>
              <a:path w="34290" h="140335">
                <a:moveTo>
                  <a:pt x="17411" y="0"/>
                </a:moveTo>
                <a:lnTo>
                  <a:pt x="0" y="0"/>
                </a:lnTo>
                <a:lnTo>
                  <a:pt x="0" y="110591"/>
                </a:lnTo>
                <a:lnTo>
                  <a:pt x="2112" y="123541"/>
                </a:lnTo>
                <a:lnTo>
                  <a:pt x="8450" y="132788"/>
                </a:lnTo>
                <a:lnTo>
                  <a:pt x="19014" y="138334"/>
                </a:lnTo>
                <a:lnTo>
                  <a:pt x="33807" y="140182"/>
                </a:lnTo>
                <a:lnTo>
                  <a:pt x="33807" y="124612"/>
                </a:lnTo>
                <a:lnTo>
                  <a:pt x="28917" y="124612"/>
                </a:lnTo>
                <a:lnTo>
                  <a:pt x="24968" y="123101"/>
                </a:lnTo>
                <a:lnTo>
                  <a:pt x="18923" y="117055"/>
                </a:lnTo>
                <a:lnTo>
                  <a:pt x="17411" y="112915"/>
                </a:lnTo>
                <a:lnTo>
                  <a:pt x="17411" y="0"/>
                </a:lnTo>
                <a:close/>
              </a:path>
            </a:pathLst>
          </a:custGeom>
          <a:solidFill>
            <a:srgbClr val="2C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143" y="3053530"/>
            <a:ext cx="184177" cy="176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9237" y="3091926"/>
            <a:ext cx="85496" cy="138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539" y="3050383"/>
            <a:ext cx="142740" cy="177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3090"/>
            <a:ext cx="10656570" cy="7620"/>
          </a:xfrm>
          <a:custGeom>
            <a:avLst/>
            <a:gdLst/>
            <a:ahLst/>
            <a:cxnLst/>
            <a:rect l="l" t="t" r="r" b="b"/>
            <a:pathLst>
              <a:path w="10656570" h="7620">
                <a:moveTo>
                  <a:pt x="0" y="7091"/>
                </a:moveTo>
                <a:lnTo>
                  <a:pt x="10655998" y="7091"/>
                </a:lnTo>
                <a:lnTo>
                  <a:pt x="10655998" y="0"/>
                </a:lnTo>
                <a:lnTo>
                  <a:pt x="0" y="0"/>
                </a:lnTo>
                <a:lnTo>
                  <a:pt x="0" y="7091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3681"/>
            <a:ext cx="10656570" cy="6996430"/>
          </a:xfrm>
          <a:custGeom>
            <a:avLst/>
            <a:gdLst/>
            <a:ahLst/>
            <a:cxnLst/>
            <a:rect l="l" t="t" r="r" b="b"/>
            <a:pathLst>
              <a:path w="10656570" h="6996430">
                <a:moveTo>
                  <a:pt x="0" y="6996348"/>
                </a:moveTo>
                <a:lnTo>
                  <a:pt x="10655998" y="6996348"/>
                </a:lnTo>
                <a:lnTo>
                  <a:pt x="10655998" y="0"/>
                </a:lnTo>
                <a:lnTo>
                  <a:pt x="0" y="0"/>
                </a:lnTo>
                <a:lnTo>
                  <a:pt x="0" y="6996348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4636" y="5963931"/>
            <a:ext cx="249554" cy="420370"/>
          </a:xfrm>
          <a:custGeom>
            <a:avLst/>
            <a:gdLst/>
            <a:ahLst/>
            <a:cxnLst/>
            <a:rect l="l" t="t" r="r" b="b"/>
            <a:pathLst>
              <a:path w="249555" h="420370">
                <a:moveTo>
                  <a:pt x="2108" y="236232"/>
                </a:moveTo>
                <a:lnTo>
                  <a:pt x="2108" y="312280"/>
                </a:lnTo>
                <a:lnTo>
                  <a:pt x="5648" y="336101"/>
                </a:lnTo>
                <a:lnTo>
                  <a:pt x="15714" y="357374"/>
                </a:lnTo>
                <a:lnTo>
                  <a:pt x="31474" y="374852"/>
                </a:lnTo>
                <a:lnTo>
                  <a:pt x="52095" y="387286"/>
                </a:lnTo>
                <a:lnTo>
                  <a:pt x="120281" y="415696"/>
                </a:lnTo>
                <a:lnTo>
                  <a:pt x="120281" y="420242"/>
                </a:lnTo>
                <a:lnTo>
                  <a:pt x="125742" y="417969"/>
                </a:lnTo>
                <a:lnTo>
                  <a:pt x="131203" y="417969"/>
                </a:lnTo>
                <a:lnTo>
                  <a:pt x="131203" y="415696"/>
                </a:lnTo>
                <a:lnTo>
                  <a:pt x="168299" y="400240"/>
                </a:lnTo>
                <a:lnTo>
                  <a:pt x="117881" y="400240"/>
                </a:lnTo>
                <a:lnTo>
                  <a:pt x="57238" y="374980"/>
                </a:lnTo>
                <a:lnTo>
                  <a:pt x="39992" y="364588"/>
                </a:lnTo>
                <a:lnTo>
                  <a:pt x="26816" y="349978"/>
                </a:lnTo>
                <a:lnTo>
                  <a:pt x="18401" y="332194"/>
                </a:lnTo>
                <a:lnTo>
                  <a:pt x="15443" y="312280"/>
                </a:lnTo>
                <a:lnTo>
                  <a:pt x="15443" y="256235"/>
                </a:lnTo>
                <a:lnTo>
                  <a:pt x="80501" y="256235"/>
                </a:lnTo>
                <a:lnTo>
                  <a:pt x="68245" y="251129"/>
                </a:lnTo>
                <a:lnTo>
                  <a:pt x="37858" y="251129"/>
                </a:lnTo>
                <a:lnTo>
                  <a:pt x="2108" y="236232"/>
                </a:lnTo>
                <a:close/>
              </a:path>
              <a:path w="249555" h="420370">
                <a:moveTo>
                  <a:pt x="131203" y="417969"/>
                </a:moveTo>
                <a:lnTo>
                  <a:pt x="125742" y="417969"/>
                </a:lnTo>
                <a:lnTo>
                  <a:pt x="131203" y="420242"/>
                </a:lnTo>
                <a:lnTo>
                  <a:pt x="131203" y="417969"/>
                </a:lnTo>
                <a:close/>
              </a:path>
              <a:path w="249555" h="420370">
                <a:moveTo>
                  <a:pt x="80501" y="256235"/>
                </a:moveTo>
                <a:lnTo>
                  <a:pt x="15443" y="256235"/>
                </a:lnTo>
                <a:lnTo>
                  <a:pt x="76072" y="281508"/>
                </a:lnTo>
                <a:lnTo>
                  <a:pt x="93321" y="291897"/>
                </a:lnTo>
                <a:lnTo>
                  <a:pt x="106502" y="306503"/>
                </a:lnTo>
                <a:lnTo>
                  <a:pt x="114920" y="324283"/>
                </a:lnTo>
                <a:lnTo>
                  <a:pt x="117881" y="344195"/>
                </a:lnTo>
                <a:lnTo>
                  <a:pt x="117881" y="400240"/>
                </a:lnTo>
                <a:lnTo>
                  <a:pt x="133616" y="400240"/>
                </a:lnTo>
                <a:lnTo>
                  <a:pt x="133616" y="344195"/>
                </a:lnTo>
                <a:lnTo>
                  <a:pt x="136577" y="324283"/>
                </a:lnTo>
                <a:lnTo>
                  <a:pt x="141057" y="314820"/>
                </a:lnTo>
                <a:lnTo>
                  <a:pt x="125742" y="314820"/>
                </a:lnTo>
                <a:lnTo>
                  <a:pt x="120452" y="303735"/>
                </a:lnTo>
                <a:lnTo>
                  <a:pt x="113560" y="293608"/>
                </a:lnTo>
                <a:lnTo>
                  <a:pt x="105186" y="284609"/>
                </a:lnTo>
                <a:lnTo>
                  <a:pt x="95453" y="276910"/>
                </a:lnTo>
                <a:lnTo>
                  <a:pt x="186443" y="276910"/>
                </a:lnTo>
                <a:lnTo>
                  <a:pt x="198694" y="271805"/>
                </a:lnTo>
                <a:lnTo>
                  <a:pt x="117881" y="271805"/>
                </a:lnTo>
                <a:lnTo>
                  <a:pt x="80501" y="256235"/>
                </a:lnTo>
                <a:close/>
              </a:path>
              <a:path w="249555" h="420370">
                <a:moveTo>
                  <a:pt x="249389" y="256235"/>
                </a:moveTo>
                <a:lnTo>
                  <a:pt x="236054" y="256235"/>
                </a:lnTo>
                <a:lnTo>
                  <a:pt x="236054" y="312280"/>
                </a:lnTo>
                <a:lnTo>
                  <a:pt x="233094" y="332194"/>
                </a:lnTo>
                <a:lnTo>
                  <a:pt x="224677" y="349978"/>
                </a:lnTo>
                <a:lnTo>
                  <a:pt x="211500" y="364588"/>
                </a:lnTo>
                <a:lnTo>
                  <a:pt x="194259" y="374980"/>
                </a:lnTo>
                <a:lnTo>
                  <a:pt x="133616" y="400240"/>
                </a:lnTo>
                <a:lnTo>
                  <a:pt x="168299" y="400240"/>
                </a:lnTo>
                <a:lnTo>
                  <a:pt x="220018" y="374852"/>
                </a:lnTo>
                <a:lnTo>
                  <a:pt x="245849" y="336101"/>
                </a:lnTo>
                <a:lnTo>
                  <a:pt x="249389" y="312280"/>
                </a:lnTo>
                <a:lnTo>
                  <a:pt x="249389" y="256235"/>
                </a:lnTo>
                <a:close/>
              </a:path>
              <a:path w="249555" h="420370">
                <a:moveTo>
                  <a:pt x="186443" y="276910"/>
                </a:moveTo>
                <a:lnTo>
                  <a:pt x="156044" y="276910"/>
                </a:lnTo>
                <a:lnTo>
                  <a:pt x="146309" y="284609"/>
                </a:lnTo>
                <a:lnTo>
                  <a:pt x="137931" y="293608"/>
                </a:lnTo>
                <a:lnTo>
                  <a:pt x="131034" y="303735"/>
                </a:lnTo>
                <a:lnTo>
                  <a:pt x="125742" y="314820"/>
                </a:lnTo>
                <a:lnTo>
                  <a:pt x="141057" y="314820"/>
                </a:lnTo>
                <a:lnTo>
                  <a:pt x="144994" y="306503"/>
                </a:lnTo>
                <a:lnTo>
                  <a:pt x="158171" y="291897"/>
                </a:lnTo>
                <a:lnTo>
                  <a:pt x="175412" y="281508"/>
                </a:lnTo>
                <a:lnTo>
                  <a:pt x="186443" y="276910"/>
                </a:lnTo>
                <a:close/>
              </a:path>
              <a:path w="249555" h="420370">
                <a:moveTo>
                  <a:pt x="156044" y="276910"/>
                </a:moveTo>
                <a:lnTo>
                  <a:pt x="95453" y="276910"/>
                </a:lnTo>
                <a:lnTo>
                  <a:pt x="120281" y="287261"/>
                </a:lnTo>
                <a:lnTo>
                  <a:pt x="120281" y="291807"/>
                </a:lnTo>
                <a:lnTo>
                  <a:pt x="125742" y="289534"/>
                </a:lnTo>
                <a:lnTo>
                  <a:pt x="131203" y="289534"/>
                </a:lnTo>
                <a:lnTo>
                  <a:pt x="131203" y="287261"/>
                </a:lnTo>
                <a:lnTo>
                  <a:pt x="156044" y="276910"/>
                </a:lnTo>
                <a:close/>
              </a:path>
              <a:path w="249555" h="420370">
                <a:moveTo>
                  <a:pt x="131203" y="289534"/>
                </a:moveTo>
                <a:lnTo>
                  <a:pt x="125742" y="289534"/>
                </a:lnTo>
                <a:lnTo>
                  <a:pt x="131203" y="291807"/>
                </a:lnTo>
                <a:lnTo>
                  <a:pt x="131203" y="289534"/>
                </a:lnTo>
                <a:close/>
              </a:path>
              <a:path w="249555" h="420370">
                <a:moveTo>
                  <a:pt x="60401" y="127812"/>
                </a:moveTo>
                <a:lnTo>
                  <a:pt x="15443" y="127812"/>
                </a:lnTo>
                <a:lnTo>
                  <a:pt x="76072" y="153073"/>
                </a:lnTo>
                <a:lnTo>
                  <a:pt x="93321" y="163464"/>
                </a:lnTo>
                <a:lnTo>
                  <a:pt x="106502" y="178073"/>
                </a:lnTo>
                <a:lnTo>
                  <a:pt x="114920" y="195853"/>
                </a:lnTo>
                <a:lnTo>
                  <a:pt x="117881" y="215760"/>
                </a:lnTo>
                <a:lnTo>
                  <a:pt x="117881" y="271805"/>
                </a:lnTo>
                <a:lnTo>
                  <a:pt x="133616" y="271805"/>
                </a:lnTo>
                <a:lnTo>
                  <a:pt x="133616" y="215760"/>
                </a:lnTo>
                <a:lnTo>
                  <a:pt x="136577" y="195853"/>
                </a:lnTo>
                <a:lnTo>
                  <a:pt x="144994" y="178073"/>
                </a:lnTo>
                <a:lnTo>
                  <a:pt x="148024" y="174713"/>
                </a:lnTo>
                <a:lnTo>
                  <a:pt x="126949" y="174713"/>
                </a:lnTo>
                <a:lnTo>
                  <a:pt x="100025" y="143433"/>
                </a:lnTo>
                <a:lnTo>
                  <a:pt x="98756" y="141211"/>
                </a:lnTo>
                <a:lnTo>
                  <a:pt x="82168" y="141211"/>
                </a:lnTo>
                <a:lnTo>
                  <a:pt x="81838" y="141071"/>
                </a:lnTo>
                <a:lnTo>
                  <a:pt x="81533" y="140906"/>
                </a:lnTo>
                <a:lnTo>
                  <a:pt x="60401" y="132092"/>
                </a:lnTo>
                <a:lnTo>
                  <a:pt x="60401" y="127812"/>
                </a:lnTo>
                <a:close/>
              </a:path>
              <a:path w="249555" h="420370">
                <a:moveTo>
                  <a:pt x="249389" y="127812"/>
                </a:moveTo>
                <a:lnTo>
                  <a:pt x="236054" y="127812"/>
                </a:lnTo>
                <a:lnTo>
                  <a:pt x="236054" y="183857"/>
                </a:lnTo>
                <a:lnTo>
                  <a:pt x="233094" y="203764"/>
                </a:lnTo>
                <a:lnTo>
                  <a:pt x="224677" y="221545"/>
                </a:lnTo>
                <a:lnTo>
                  <a:pt x="211500" y="236153"/>
                </a:lnTo>
                <a:lnTo>
                  <a:pt x="194259" y="246545"/>
                </a:lnTo>
                <a:lnTo>
                  <a:pt x="133616" y="271805"/>
                </a:lnTo>
                <a:lnTo>
                  <a:pt x="198694" y="271805"/>
                </a:lnTo>
                <a:lnTo>
                  <a:pt x="236054" y="256235"/>
                </a:lnTo>
                <a:lnTo>
                  <a:pt x="249389" y="256235"/>
                </a:lnTo>
                <a:lnTo>
                  <a:pt x="249389" y="251129"/>
                </a:lnTo>
                <a:lnTo>
                  <a:pt x="213639" y="251129"/>
                </a:lnTo>
                <a:lnTo>
                  <a:pt x="228548" y="238187"/>
                </a:lnTo>
                <a:lnTo>
                  <a:pt x="239801" y="222184"/>
                </a:lnTo>
                <a:lnTo>
                  <a:pt x="246911" y="203836"/>
                </a:lnTo>
                <a:lnTo>
                  <a:pt x="249389" y="183857"/>
                </a:lnTo>
                <a:lnTo>
                  <a:pt x="249389" y="127812"/>
                </a:lnTo>
                <a:close/>
              </a:path>
              <a:path w="249555" h="420370">
                <a:moveTo>
                  <a:pt x="12941" y="44830"/>
                </a:moveTo>
                <a:lnTo>
                  <a:pt x="0" y="44830"/>
                </a:lnTo>
                <a:lnTo>
                  <a:pt x="0" y="113868"/>
                </a:lnTo>
                <a:lnTo>
                  <a:pt x="2108" y="113868"/>
                </a:lnTo>
                <a:lnTo>
                  <a:pt x="2108" y="183857"/>
                </a:lnTo>
                <a:lnTo>
                  <a:pt x="4586" y="203836"/>
                </a:lnTo>
                <a:lnTo>
                  <a:pt x="11696" y="222184"/>
                </a:lnTo>
                <a:lnTo>
                  <a:pt x="22950" y="238187"/>
                </a:lnTo>
                <a:lnTo>
                  <a:pt x="37858" y="251129"/>
                </a:lnTo>
                <a:lnTo>
                  <a:pt x="68245" y="251129"/>
                </a:lnTo>
                <a:lnTo>
                  <a:pt x="57238" y="246545"/>
                </a:lnTo>
                <a:lnTo>
                  <a:pt x="39992" y="236153"/>
                </a:lnTo>
                <a:lnTo>
                  <a:pt x="26816" y="221545"/>
                </a:lnTo>
                <a:lnTo>
                  <a:pt x="18401" y="203764"/>
                </a:lnTo>
                <a:lnTo>
                  <a:pt x="15443" y="183857"/>
                </a:lnTo>
                <a:lnTo>
                  <a:pt x="15443" y="127812"/>
                </a:lnTo>
                <a:lnTo>
                  <a:pt x="60401" y="127812"/>
                </a:lnTo>
                <a:lnTo>
                  <a:pt x="60401" y="126707"/>
                </a:lnTo>
                <a:lnTo>
                  <a:pt x="47459" y="126707"/>
                </a:lnTo>
                <a:lnTo>
                  <a:pt x="37363" y="122491"/>
                </a:lnTo>
                <a:lnTo>
                  <a:pt x="38836" y="122491"/>
                </a:lnTo>
                <a:lnTo>
                  <a:pt x="38836" y="117716"/>
                </a:lnTo>
                <a:lnTo>
                  <a:pt x="25882" y="117716"/>
                </a:lnTo>
                <a:lnTo>
                  <a:pt x="12941" y="112318"/>
                </a:lnTo>
                <a:lnTo>
                  <a:pt x="12941" y="44830"/>
                </a:lnTo>
                <a:close/>
              </a:path>
              <a:path w="249555" h="420370">
                <a:moveTo>
                  <a:pt x="249389" y="236232"/>
                </a:moveTo>
                <a:lnTo>
                  <a:pt x="213639" y="251129"/>
                </a:lnTo>
                <a:lnTo>
                  <a:pt x="249389" y="251129"/>
                </a:lnTo>
                <a:lnTo>
                  <a:pt x="249389" y="236232"/>
                </a:lnTo>
                <a:close/>
              </a:path>
              <a:path w="249555" h="420370">
                <a:moveTo>
                  <a:pt x="144536" y="20434"/>
                </a:moveTo>
                <a:lnTo>
                  <a:pt x="126949" y="20434"/>
                </a:lnTo>
                <a:lnTo>
                  <a:pt x="153873" y="51714"/>
                </a:lnTo>
                <a:lnTo>
                  <a:pt x="166117" y="73157"/>
                </a:lnTo>
                <a:lnTo>
                  <a:pt x="170199" y="97574"/>
                </a:lnTo>
                <a:lnTo>
                  <a:pt x="166117" y="121991"/>
                </a:lnTo>
                <a:lnTo>
                  <a:pt x="153873" y="143433"/>
                </a:lnTo>
                <a:lnTo>
                  <a:pt x="126949" y="174713"/>
                </a:lnTo>
                <a:lnTo>
                  <a:pt x="148024" y="174713"/>
                </a:lnTo>
                <a:lnTo>
                  <a:pt x="158171" y="163464"/>
                </a:lnTo>
                <a:lnTo>
                  <a:pt x="175412" y="153073"/>
                </a:lnTo>
                <a:lnTo>
                  <a:pt x="207273" y="139801"/>
                </a:lnTo>
                <a:lnTo>
                  <a:pt x="172592" y="139801"/>
                </a:lnTo>
                <a:lnTo>
                  <a:pt x="181534" y="115754"/>
                </a:lnTo>
                <a:lnTo>
                  <a:pt x="183080" y="90042"/>
                </a:lnTo>
                <a:lnTo>
                  <a:pt x="177229" y="65017"/>
                </a:lnTo>
                <a:lnTo>
                  <a:pt x="163982" y="43027"/>
                </a:lnTo>
                <a:lnTo>
                  <a:pt x="144536" y="20434"/>
                </a:lnTo>
                <a:close/>
              </a:path>
              <a:path w="249555" h="420370">
                <a:moveTo>
                  <a:pt x="126949" y="0"/>
                </a:moveTo>
                <a:lnTo>
                  <a:pt x="89928" y="43027"/>
                </a:lnTo>
                <a:lnTo>
                  <a:pt x="76532" y="65396"/>
                </a:lnTo>
                <a:lnTo>
                  <a:pt x="70780" y="90857"/>
                </a:lnTo>
                <a:lnTo>
                  <a:pt x="72662" y="116949"/>
                </a:lnTo>
                <a:lnTo>
                  <a:pt x="82168" y="141211"/>
                </a:lnTo>
                <a:lnTo>
                  <a:pt x="98756" y="141211"/>
                </a:lnTo>
                <a:lnTo>
                  <a:pt x="87780" y="121991"/>
                </a:lnTo>
                <a:lnTo>
                  <a:pt x="83699" y="97574"/>
                </a:lnTo>
                <a:lnTo>
                  <a:pt x="87780" y="73157"/>
                </a:lnTo>
                <a:lnTo>
                  <a:pt x="100025" y="51714"/>
                </a:lnTo>
                <a:lnTo>
                  <a:pt x="126949" y="20434"/>
                </a:lnTo>
                <a:lnTo>
                  <a:pt x="144536" y="20434"/>
                </a:lnTo>
                <a:lnTo>
                  <a:pt x="126949" y="0"/>
                </a:lnTo>
                <a:close/>
              </a:path>
              <a:path w="249555" h="420370">
                <a:moveTo>
                  <a:pt x="198475" y="10312"/>
                </a:moveTo>
                <a:lnTo>
                  <a:pt x="185534" y="10312"/>
                </a:lnTo>
                <a:lnTo>
                  <a:pt x="185534" y="134416"/>
                </a:lnTo>
                <a:lnTo>
                  <a:pt x="172592" y="139801"/>
                </a:lnTo>
                <a:lnTo>
                  <a:pt x="207273" y="139801"/>
                </a:lnTo>
                <a:lnTo>
                  <a:pt x="233158" y="129019"/>
                </a:lnTo>
                <a:lnTo>
                  <a:pt x="198475" y="129019"/>
                </a:lnTo>
                <a:lnTo>
                  <a:pt x="198475" y="10312"/>
                </a:lnTo>
                <a:close/>
              </a:path>
              <a:path w="249555" h="420370">
                <a:moveTo>
                  <a:pt x="224370" y="27571"/>
                </a:moveTo>
                <a:lnTo>
                  <a:pt x="211416" y="27571"/>
                </a:lnTo>
                <a:lnTo>
                  <a:pt x="211416" y="122491"/>
                </a:lnTo>
                <a:lnTo>
                  <a:pt x="214134" y="122491"/>
                </a:lnTo>
                <a:lnTo>
                  <a:pt x="198475" y="129019"/>
                </a:lnTo>
                <a:lnTo>
                  <a:pt x="233158" y="129019"/>
                </a:lnTo>
                <a:lnTo>
                  <a:pt x="236054" y="127812"/>
                </a:lnTo>
                <a:lnTo>
                  <a:pt x="249389" y="127812"/>
                </a:lnTo>
                <a:lnTo>
                  <a:pt x="249389" y="118236"/>
                </a:lnTo>
                <a:lnTo>
                  <a:pt x="224370" y="118236"/>
                </a:lnTo>
                <a:lnTo>
                  <a:pt x="224370" y="27571"/>
                </a:lnTo>
                <a:close/>
              </a:path>
              <a:path w="249555" h="420370">
                <a:moveTo>
                  <a:pt x="60401" y="10312"/>
                </a:moveTo>
                <a:lnTo>
                  <a:pt x="47459" y="10312"/>
                </a:lnTo>
                <a:lnTo>
                  <a:pt x="47459" y="126707"/>
                </a:lnTo>
                <a:lnTo>
                  <a:pt x="60401" y="126707"/>
                </a:lnTo>
                <a:lnTo>
                  <a:pt x="60401" y="10312"/>
                </a:lnTo>
                <a:close/>
              </a:path>
              <a:path w="249555" h="420370">
                <a:moveTo>
                  <a:pt x="245935" y="44830"/>
                </a:moveTo>
                <a:lnTo>
                  <a:pt x="232994" y="44830"/>
                </a:lnTo>
                <a:lnTo>
                  <a:pt x="232994" y="113868"/>
                </a:lnTo>
                <a:lnTo>
                  <a:pt x="234848" y="113868"/>
                </a:lnTo>
                <a:lnTo>
                  <a:pt x="224370" y="118236"/>
                </a:lnTo>
                <a:lnTo>
                  <a:pt x="249389" y="118236"/>
                </a:lnTo>
                <a:lnTo>
                  <a:pt x="249389" y="109245"/>
                </a:lnTo>
                <a:lnTo>
                  <a:pt x="245935" y="109245"/>
                </a:lnTo>
                <a:lnTo>
                  <a:pt x="245935" y="44830"/>
                </a:lnTo>
                <a:close/>
              </a:path>
              <a:path w="249555" h="420370">
                <a:moveTo>
                  <a:pt x="38836" y="27571"/>
                </a:moveTo>
                <a:lnTo>
                  <a:pt x="25882" y="27571"/>
                </a:lnTo>
                <a:lnTo>
                  <a:pt x="25882" y="117716"/>
                </a:lnTo>
                <a:lnTo>
                  <a:pt x="38836" y="117716"/>
                </a:lnTo>
                <a:lnTo>
                  <a:pt x="38836" y="27571"/>
                </a:lnTo>
                <a:close/>
              </a:path>
              <a:path w="249555" h="420370">
                <a:moveTo>
                  <a:pt x="249389" y="107810"/>
                </a:moveTo>
                <a:lnTo>
                  <a:pt x="245935" y="109245"/>
                </a:lnTo>
                <a:lnTo>
                  <a:pt x="249389" y="109245"/>
                </a:lnTo>
                <a:lnTo>
                  <a:pt x="249389" y="107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9616" y="6012022"/>
            <a:ext cx="346710" cy="358140"/>
          </a:xfrm>
          <a:custGeom>
            <a:avLst/>
            <a:gdLst/>
            <a:ahLst/>
            <a:cxnLst/>
            <a:rect l="l" t="t" r="r" b="b"/>
            <a:pathLst>
              <a:path w="346710" h="358139">
                <a:moveTo>
                  <a:pt x="39293" y="0"/>
                </a:moveTo>
                <a:lnTo>
                  <a:pt x="39293" y="220078"/>
                </a:lnTo>
                <a:lnTo>
                  <a:pt x="0" y="220078"/>
                </a:lnTo>
                <a:lnTo>
                  <a:pt x="0" y="318338"/>
                </a:lnTo>
                <a:lnTo>
                  <a:pt x="209130" y="318338"/>
                </a:lnTo>
                <a:lnTo>
                  <a:pt x="209130" y="357619"/>
                </a:lnTo>
                <a:lnTo>
                  <a:pt x="307390" y="357619"/>
                </a:lnTo>
                <a:lnTo>
                  <a:pt x="307390" y="344284"/>
                </a:lnTo>
                <a:lnTo>
                  <a:pt x="222465" y="344284"/>
                </a:lnTo>
                <a:lnTo>
                  <a:pt x="222465" y="305003"/>
                </a:lnTo>
                <a:lnTo>
                  <a:pt x="13322" y="305003"/>
                </a:lnTo>
                <a:lnTo>
                  <a:pt x="13322" y="233413"/>
                </a:lnTo>
                <a:lnTo>
                  <a:pt x="307390" y="233413"/>
                </a:lnTo>
                <a:lnTo>
                  <a:pt x="307390" y="218808"/>
                </a:lnTo>
                <a:lnTo>
                  <a:pt x="52616" y="218808"/>
                </a:lnTo>
                <a:lnTo>
                  <a:pt x="52616" y="147853"/>
                </a:lnTo>
                <a:lnTo>
                  <a:pt x="346684" y="147853"/>
                </a:lnTo>
                <a:lnTo>
                  <a:pt x="346684" y="134518"/>
                </a:lnTo>
                <a:lnTo>
                  <a:pt x="307390" y="134518"/>
                </a:lnTo>
                <a:lnTo>
                  <a:pt x="307390" y="133883"/>
                </a:lnTo>
                <a:lnTo>
                  <a:pt x="52616" y="133883"/>
                </a:lnTo>
                <a:lnTo>
                  <a:pt x="52616" y="33934"/>
                </a:lnTo>
                <a:lnTo>
                  <a:pt x="72289" y="33934"/>
                </a:lnTo>
                <a:lnTo>
                  <a:pt x="78851" y="24866"/>
                </a:lnTo>
                <a:lnTo>
                  <a:pt x="62395" y="24866"/>
                </a:lnTo>
                <a:lnTo>
                  <a:pt x="39293" y="0"/>
                </a:lnTo>
                <a:close/>
              </a:path>
              <a:path w="346710" h="358139">
                <a:moveTo>
                  <a:pt x="307390" y="233413"/>
                </a:moveTo>
                <a:lnTo>
                  <a:pt x="294055" y="233413"/>
                </a:lnTo>
                <a:lnTo>
                  <a:pt x="294055" y="344284"/>
                </a:lnTo>
                <a:lnTo>
                  <a:pt x="307390" y="344284"/>
                </a:lnTo>
                <a:lnTo>
                  <a:pt x="307390" y="233413"/>
                </a:lnTo>
                <a:close/>
              </a:path>
              <a:path w="346710" h="358139">
                <a:moveTo>
                  <a:pt x="137540" y="233413"/>
                </a:moveTo>
                <a:lnTo>
                  <a:pt x="124205" y="233413"/>
                </a:lnTo>
                <a:lnTo>
                  <a:pt x="124205" y="305003"/>
                </a:lnTo>
                <a:lnTo>
                  <a:pt x="137540" y="305003"/>
                </a:lnTo>
                <a:lnTo>
                  <a:pt x="137540" y="233413"/>
                </a:lnTo>
                <a:close/>
              </a:path>
              <a:path w="346710" h="358139">
                <a:moveTo>
                  <a:pt x="222465" y="233413"/>
                </a:moveTo>
                <a:lnTo>
                  <a:pt x="209130" y="233413"/>
                </a:lnTo>
                <a:lnTo>
                  <a:pt x="209130" y="305003"/>
                </a:lnTo>
                <a:lnTo>
                  <a:pt x="222465" y="305003"/>
                </a:lnTo>
                <a:lnTo>
                  <a:pt x="222465" y="233413"/>
                </a:lnTo>
                <a:close/>
              </a:path>
              <a:path w="346710" h="358139">
                <a:moveTo>
                  <a:pt x="137540" y="147853"/>
                </a:moveTo>
                <a:lnTo>
                  <a:pt x="124205" y="147853"/>
                </a:lnTo>
                <a:lnTo>
                  <a:pt x="124205" y="218808"/>
                </a:lnTo>
                <a:lnTo>
                  <a:pt x="137540" y="218808"/>
                </a:lnTo>
                <a:lnTo>
                  <a:pt x="137540" y="147853"/>
                </a:lnTo>
                <a:close/>
              </a:path>
              <a:path w="346710" h="358139">
                <a:moveTo>
                  <a:pt x="222465" y="147853"/>
                </a:moveTo>
                <a:lnTo>
                  <a:pt x="209130" y="147853"/>
                </a:lnTo>
                <a:lnTo>
                  <a:pt x="209130" y="218808"/>
                </a:lnTo>
                <a:lnTo>
                  <a:pt x="222465" y="218808"/>
                </a:lnTo>
                <a:lnTo>
                  <a:pt x="222465" y="147853"/>
                </a:lnTo>
                <a:close/>
              </a:path>
              <a:path w="346710" h="358139">
                <a:moveTo>
                  <a:pt x="307390" y="147853"/>
                </a:moveTo>
                <a:lnTo>
                  <a:pt x="294055" y="147853"/>
                </a:lnTo>
                <a:lnTo>
                  <a:pt x="294055" y="218808"/>
                </a:lnTo>
                <a:lnTo>
                  <a:pt x="307390" y="218808"/>
                </a:lnTo>
                <a:lnTo>
                  <a:pt x="307390" y="147853"/>
                </a:lnTo>
                <a:close/>
              </a:path>
              <a:path w="346710" h="358139">
                <a:moveTo>
                  <a:pt x="346684" y="62928"/>
                </a:moveTo>
                <a:lnTo>
                  <a:pt x="333349" y="62928"/>
                </a:lnTo>
                <a:lnTo>
                  <a:pt x="333349" y="134518"/>
                </a:lnTo>
                <a:lnTo>
                  <a:pt x="346684" y="134518"/>
                </a:lnTo>
                <a:lnTo>
                  <a:pt x="346684" y="62928"/>
                </a:lnTo>
                <a:close/>
              </a:path>
              <a:path w="346710" h="358139">
                <a:moveTo>
                  <a:pt x="137540" y="23634"/>
                </a:moveTo>
                <a:lnTo>
                  <a:pt x="124205" y="23634"/>
                </a:lnTo>
                <a:lnTo>
                  <a:pt x="124205" y="133883"/>
                </a:lnTo>
                <a:lnTo>
                  <a:pt x="137540" y="133883"/>
                </a:lnTo>
                <a:lnTo>
                  <a:pt x="137540" y="62928"/>
                </a:lnTo>
                <a:lnTo>
                  <a:pt x="346684" y="62928"/>
                </a:lnTo>
                <a:lnTo>
                  <a:pt x="346684" y="49593"/>
                </a:lnTo>
                <a:lnTo>
                  <a:pt x="137540" y="49593"/>
                </a:lnTo>
                <a:lnTo>
                  <a:pt x="137540" y="23634"/>
                </a:lnTo>
                <a:close/>
              </a:path>
              <a:path w="346710" h="358139">
                <a:moveTo>
                  <a:pt x="222465" y="62928"/>
                </a:moveTo>
                <a:lnTo>
                  <a:pt x="209130" y="62928"/>
                </a:lnTo>
                <a:lnTo>
                  <a:pt x="209130" y="133883"/>
                </a:lnTo>
                <a:lnTo>
                  <a:pt x="222465" y="133883"/>
                </a:lnTo>
                <a:lnTo>
                  <a:pt x="222465" y="62928"/>
                </a:lnTo>
                <a:close/>
              </a:path>
              <a:path w="346710" h="358139">
                <a:moveTo>
                  <a:pt x="72289" y="33934"/>
                </a:moveTo>
                <a:lnTo>
                  <a:pt x="52616" y="33934"/>
                </a:lnTo>
                <a:lnTo>
                  <a:pt x="63677" y="45834"/>
                </a:lnTo>
                <a:lnTo>
                  <a:pt x="72289" y="33934"/>
                </a:lnTo>
                <a:close/>
              </a:path>
              <a:path w="346710" h="358139">
                <a:moveTo>
                  <a:pt x="137540" y="10299"/>
                </a:moveTo>
                <a:lnTo>
                  <a:pt x="72923" y="10299"/>
                </a:lnTo>
                <a:lnTo>
                  <a:pt x="62395" y="24866"/>
                </a:lnTo>
                <a:lnTo>
                  <a:pt x="78851" y="24866"/>
                </a:lnTo>
                <a:lnTo>
                  <a:pt x="79743" y="23634"/>
                </a:lnTo>
                <a:lnTo>
                  <a:pt x="137540" y="23634"/>
                </a:lnTo>
                <a:lnTo>
                  <a:pt x="137540" y="10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6853" y="6176281"/>
            <a:ext cx="89008" cy="89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2059" y="5987385"/>
            <a:ext cx="417195" cy="353060"/>
          </a:xfrm>
          <a:custGeom>
            <a:avLst/>
            <a:gdLst/>
            <a:ahLst/>
            <a:cxnLst/>
            <a:rect l="l" t="t" r="r" b="b"/>
            <a:pathLst>
              <a:path w="417195" h="353060">
                <a:moveTo>
                  <a:pt x="140995" y="328942"/>
                </a:moveTo>
                <a:lnTo>
                  <a:pt x="126250" y="328942"/>
                </a:lnTo>
                <a:lnTo>
                  <a:pt x="137452" y="352704"/>
                </a:lnTo>
                <a:lnTo>
                  <a:pt x="180416" y="337439"/>
                </a:lnTo>
                <a:lnTo>
                  <a:pt x="180088" y="336105"/>
                </a:lnTo>
                <a:lnTo>
                  <a:pt x="144373" y="336105"/>
                </a:lnTo>
                <a:lnTo>
                  <a:pt x="140995" y="328942"/>
                </a:lnTo>
                <a:close/>
              </a:path>
              <a:path w="417195" h="353060">
                <a:moveTo>
                  <a:pt x="57707" y="288264"/>
                </a:moveTo>
                <a:lnTo>
                  <a:pt x="40741" y="288264"/>
                </a:lnTo>
                <a:lnTo>
                  <a:pt x="45288" y="294805"/>
                </a:lnTo>
                <a:lnTo>
                  <a:pt x="50596" y="300710"/>
                </a:lnTo>
                <a:lnTo>
                  <a:pt x="56578" y="305892"/>
                </a:lnTo>
                <a:lnTo>
                  <a:pt x="47726" y="330568"/>
                </a:lnTo>
                <a:lnTo>
                  <a:pt x="89014" y="350215"/>
                </a:lnTo>
                <a:lnTo>
                  <a:pt x="99432" y="332994"/>
                </a:lnTo>
                <a:lnTo>
                  <a:pt x="83858" y="332994"/>
                </a:lnTo>
                <a:lnTo>
                  <a:pt x="64350" y="323723"/>
                </a:lnTo>
                <a:lnTo>
                  <a:pt x="72351" y="301421"/>
                </a:lnTo>
                <a:lnTo>
                  <a:pt x="68541" y="298450"/>
                </a:lnTo>
                <a:lnTo>
                  <a:pt x="63072" y="293793"/>
                </a:lnTo>
                <a:lnTo>
                  <a:pt x="58045" y="288675"/>
                </a:lnTo>
                <a:lnTo>
                  <a:pt x="57707" y="288264"/>
                </a:lnTo>
                <a:close/>
              </a:path>
              <a:path w="417195" h="353060">
                <a:moveTo>
                  <a:pt x="187223" y="280289"/>
                </a:moveTo>
                <a:lnTo>
                  <a:pt x="158902" y="305828"/>
                </a:lnTo>
                <a:lnTo>
                  <a:pt x="164579" y="328917"/>
                </a:lnTo>
                <a:lnTo>
                  <a:pt x="144373" y="336105"/>
                </a:lnTo>
                <a:lnTo>
                  <a:pt x="180088" y="336105"/>
                </a:lnTo>
                <a:lnTo>
                  <a:pt x="174129" y="311886"/>
                </a:lnTo>
                <a:lnTo>
                  <a:pt x="180644" y="307340"/>
                </a:lnTo>
                <a:lnTo>
                  <a:pt x="186537" y="302031"/>
                </a:lnTo>
                <a:lnTo>
                  <a:pt x="191693" y="296049"/>
                </a:lnTo>
                <a:lnTo>
                  <a:pt x="220620" y="296049"/>
                </a:lnTo>
                <a:lnTo>
                  <a:pt x="224314" y="288290"/>
                </a:lnTo>
                <a:lnTo>
                  <a:pt x="209549" y="288290"/>
                </a:lnTo>
                <a:lnTo>
                  <a:pt x="187223" y="280289"/>
                </a:lnTo>
                <a:close/>
              </a:path>
              <a:path w="417195" h="353060">
                <a:moveTo>
                  <a:pt x="96113" y="312724"/>
                </a:moveTo>
                <a:lnTo>
                  <a:pt x="83858" y="332994"/>
                </a:lnTo>
                <a:lnTo>
                  <a:pt x="99432" y="332994"/>
                </a:lnTo>
                <a:lnTo>
                  <a:pt x="102590" y="327774"/>
                </a:lnTo>
                <a:lnTo>
                  <a:pt x="140444" y="327774"/>
                </a:lnTo>
                <a:lnTo>
                  <a:pt x="134804" y="315817"/>
                </a:lnTo>
                <a:lnTo>
                  <a:pt x="122220" y="315817"/>
                </a:lnTo>
                <a:lnTo>
                  <a:pt x="115025" y="315777"/>
                </a:lnTo>
                <a:lnTo>
                  <a:pt x="107880" y="315107"/>
                </a:lnTo>
                <a:lnTo>
                  <a:pt x="100812" y="313804"/>
                </a:lnTo>
                <a:lnTo>
                  <a:pt x="96113" y="312724"/>
                </a:lnTo>
                <a:close/>
              </a:path>
              <a:path w="417195" h="353060">
                <a:moveTo>
                  <a:pt x="140444" y="327774"/>
                </a:moveTo>
                <a:lnTo>
                  <a:pt x="102590" y="327774"/>
                </a:lnTo>
                <a:lnTo>
                  <a:pt x="110388" y="329145"/>
                </a:lnTo>
                <a:lnTo>
                  <a:pt x="118313" y="329539"/>
                </a:lnTo>
                <a:lnTo>
                  <a:pt x="126250" y="328942"/>
                </a:lnTo>
                <a:lnTo>
                  <a:pt x="140995" y="328942"/>
                </a:lnTo>
                <a:lnTo>
                  <a:pt x="140444" y="327774"/>
                </a:lnTo>
                <a:close/>
              </a:path>
              <a:path w="417195" h="353060">
                <a:moveTo>
                  <a:pt x="134238" y="314617"/>
                </a:moveTo>
                <a:lnTo>
                  <a:pt x="129438" y="315226"/>
                </a:lnTo>
                <a:lnTo>
                  <a:pt x="122220" y="315817"/>
                </a:lnTo>
                <a:lnTo>
                  <a:pt x="134804" y="315817"/>
                </a:lnTo>
                <a:lnTo>
                  <a:pt x="134238" y="314617"/>
                </a:lnTo>
                <a:close/>
              </a:path>
              <a:path w="417195" h="353060">
                <a:moveTo>
                  <a:pt x="220620" y="296049"/>
                </a:moveTo>
                <a:lnTo>
                  <a:pt x="191693" y="296049"/>
                </a:lnTo>
                <a:lnTo>
                  <a:pt x="216407" y="304901"/>
                </a:lnTo>
                <a:lnTo>
                  <a:pt x="220620" y="296049"/>
                </a:lnTo>
                <a:close/>
              </a:path>
              <a:path w="417195" h="353060">
                <a:moveTo>
                  <a:pt x="22097" y="161963"/>
                </a:moveTo>
                <a:lnTo>
                  <a:pt x="2514" y="203136"/>
                </a:lnTo>
                <a:lnTo>
                  <a:pt x="24968" y="216725"/>
                </a:lnTo>
                <a:lnTo>
                  <a:pt x="23583" y="224497"/>
                </a:lnTo>
                <a:lnTo>
                  <a:pt x="23190" y="232422"/>
                </a:lnTo>
                <a:lnTo>
                  <a:pt x="23774" y="240372"/>
                </a:lnTo>
                <a:lnTo>
                  <a:pt x="0" y="251599"/>
                </a:lnTo>
                <a:lnTo>
                  <a:pt x="15239" y="294563"/>
                </a:lnTo>
                <a:lnTo>
                  <a:pt x="40741" y="288264"/>
                </a:lnTo>
                <a:lnTo>
                  <a:pt x="57707" y="288264"/>
                </a:lnTo>
                <a:lnTo>
                  <a:pt x="53475" y="283117"/>
                </a:lnTo>
                <a:lnTo>
                  <a:pt x="50465" y="278726"/>
                </a:lnTo>
                <a:lnTo>
                  <a:pt x="23774" y="278726"/>
                </a:lnTo>
                <a:lnTo>
                  <a:pt x="16598" y="258508"/>
                </a:lnTo>
                <a:lnTo>
                  <a:pt x="38074" y="248361"/>
                </a:lnTo>
                <a:lnTo>
                  <a:pt x="37490" y="243573"/>
                </a:lnTo>
                <a:lnTo>
                  <a:pt x="37017" y="237731"/>
                </a:lnTo>
                <a:lnTo>
                  <a:pt x="36952" y="229138"/>
                </a:lnTo>
                <a:lnTo>
                  <a:pt x="37649" y="221907"/>
                </a:lnTo>
                <a:lnTo>
                  <a:pt x="38994" y="214718"/>
                </a:lnTo>
                <a:lnTo>
                  <a:pt x="40030" y="210248"/>
                </a:lnTo>
                <a:lnTo>
                  <a:pt x="19735" y="197967"/>
                </a:lnTo>
                <a:lnTo>
                  <a:pt x="28955" y="178587"/>
                </a:lnTo>
                <a:lnTo>
                  <a:pt x="57812" y="178587"/>
                </a:lnTo>
                <a:lnTo>
                  <a:pt x="58903" y="177306"/>
                </a:lnTo>
                <a:lnTo>
                  <a:pt x="64017" y="172277"/>
                </a:lnTo>
                <a:lnTo>
                  <a:pt x="65776" y="170827"/>
                </a:lnTo>
                <a:lnTo>
                  <a:pt x="46812" y="170827"/>
                </a:lnTo>
                <a:lnTo>
                  <a:pt x="22097" y="161963"/>
                </a:lnTo>
                <a:close/>
              </a:path>
              <a:path w="417195" h="353060">
                <a:moveTo>
                  <a:pt x="228892" y="188163"/>
                </a:moveTo>
                <a:lnTo>
                  <a:pt x="214744" y="188163"/>
                </a:lnTo>
                <a:lnTo>
                  <a:pt x="221919" y="208381"/>
                </a:lnTo>
                <a:lnTo>
                  <a:pt x="200418" y="218528"/>
                </a:lnTo>
                <a:lnTo>
                  <a:pt x="201007" y="223253"/>
                </a:lnTo>
                <a:lnTo>
                  <a:pt x="201483" y="229138"/>
                </a:lnTo>
                <a:lnTo>
                  <a:pt x="201472" y="238518"/>
                </a:lnTo>
                <a:lnTo>
                  <a:pt x="200867" y="244865"/>
                </a:lnTo>
                <a:lnTo>
                  <a:pt x="199555" y="251917"/>
                </a:lnTo>
                <a:lnTo>
                  <a:pt x="198462" y="256628"/>
                </a:lnTo>
                <a:lnTo>
                  <a:pt x="218782" y="268897"/>
                </a:lnTo>
                <a:lnTo>
                  <a:pt x="209549" y="288290"/>
                </a:lnTo>
                <a:lnTo>
                  <a:pt x="224314" y="288290"/>
                </a:lnTo>
                <a:lnTo>
                  <a:pt x="236004" y="263728"/>
                </a:lnTo>
                <a:lnTo>
                  <a:pt x="213525" y="250139"/>
                </a:lnTo>
                <a:lnTo>
                  <a:pt x="214909" y="242366"/>
                </a:lnTo>
                <a:lnTo>
                  <a:pt x="215315" y="234454"/>
                </a:lnTo>
                <a:lnTo>
                  <a:pt x="214731" y="226517"/>
                </a:lnTo>
                <a:lnTo>
                  <a:pt x="230987" y="218833"/>
                </a:lnTo>
                <a:lnTo>
                  <a:pt x="277534" y="218833"/>
                </a:lnTo>
                <a:lnTo>
                  <a:pt x="261962" y="218808"/>
                </a:lnTo>
                <a:lnTo>
                  <a:pt x="242468" y="209537"/>
                </a:lnTo>
                <a:lnTo>
                  <a:pt x="246582" y="198069"/>
                </a:lnTo>
                <a:lnTo>
                  <a:pt x="232409" y="198069"/>
                </a:lnTo>
                <a:lnTo>
                  <a:pt x="228892" y="188163"/>
                </a:lnTo>
                <a:close/>
              </a:path>
              <a:path w="417195" h="353060">
                <a:moveTo>
                  <a:pt x="46824" y="273037"/>
                </a:moveTo>
                <a:lnTo>
                  <a:pt x="23774" y="278726"/>
                </a:lnTo>
                <a:lnTo>
                  <a:pt x="50465" y="278726"/>
                </a:lnTo>
                <a:lnTo>
                  <a:pt x="49377" y="277139"/>
                </a:lnTo>
                <a:lnTo>
                  <a:pt x="46824" y="273037"/>
                </a:lnTo>
                <a:close/>
              </a:path>
              <a:path w="417195" h="353060">
                <a:moveTo>
                  <a:pt x="319104" y="214757"/>
                </a:moveTo>
                <a:lnTo>
                  <a:pt x="304355" y="214757"/>
                </a:lnTo>
                <a:lnTo>
                  <a:pt x="315569" y="238518"/>
                </a:lnTo>
                <a:lnTo>
                  <a:pt x="358520" y="223253"/>
                </a:lnTo>
                <a:lnTo>
                  <a:pt x="358189" y="221907"/>
                </a:lnTo>
                <a:lnTo>
                  <a:pt x="322478" y="221907"/>
                </a:lnTo>
                <a:lnTo>
                  <a:pt x="319104" y="214757"/>
                </a:lnTo>
                <a:close/>
              </a:path>
              <a:path w="417195" h="353060">
                <a:moveTo>
                  <a:pt x="277534" y="218833"/>
                </a:moveTo>
                <a:lnTo>
                  <a:pt x="230987" y="218833"/>
                </a:lnTo>
                <a:lnTo>
                  <a:pt x="267131" y="236029"/>
                </a:lnTo>
                <a:lnTo>
                  <a:pt x="277534" y="218833"/>
                </a:lnTo>
                <a:close/>
              </a:path>
              <a:path w="417195" h="353060">
                <a:moveTo>
                  <a:pt x="365328" y="166103"/>
                </a:moveTo>
                <a:lnTo>
                  <a:pt x="337007" y="191643"/>
                </a:lnTo>
                <a:lnTo>
                  <a:pt x="342696" y="214718"/>
                </a:lnTo>
                <a:lnTo>
                  <a:pt x="322478" y="221907"/>
                </a:lnTo>
                <a:lnTo>
                  <a:pt x="358189" y="221907"/>
                </a:lnTo>
                <a:lnTo>
                  <a:pt x="352234" y="197700"/>
                </a:lnTo>
                <a:lnTo>
                  <a:pt x="358762" y="193141"/>
                </a:lnTo>
                <a:lnTo>
                  <a:pt x="364642" y="187845"/>
                </a:lnTo>
                <a:lnTo>
                  <a:pt x="369798" y="181864"/>
                </a:lnTo>
                <a:lnTo>
                  <a:pt x="398735" y="181864"/>
                </a:lnTo>
                <a:lnTo>
                  <a:pt x="402432" y="174091"/>
                </a:lnTo>
                <a:lnTo>
                  <a:pt x="387667" y="174091"/>
                </a:lnTo>
                <a:lnTo>
                  <a:pt x="365328" y="166103"/>
                </a:lnTo>
                <a:close/>
              </a:path>
              <a:path w="417195" h="353060">
                <a:moveTo>
                  <a:pt x="274218" y="198539"/>
                </a:moveTo>
                <a:lnTo>
                  <a:pt x="261962" y="218808"/>
                </a:lnTo>
                <a:lnTo>
                  <a:pt x="277550" y="218808"/>
                </a:lnTo>
                <a:lnTo>
                  <a:pt x="280708" y="213588"/>
                </a:lnTo>
                <a:lnTo>
                  <a:pt x="318552" y="213588"/>
                </a:lnTo>
                <a:lnTo>
                  <a:pt x="312912" y="201636"/>
                </a:lnTo>
                <a:lnTo>
                  <a:pt x="300325" y="201636"/>
                </a:lnTo>
                <a:lnTo>
                  <a:pt x="293131" y="201596"/>
                </a:lnTo>
                <a:lnTo>
                  <a:pt x="285990" y="200923"/>
                </a:lnTo>
                <a:lnTo>
                  <a:pt x="278930" y="199618"/>
                </a:lnTo>
                <a:lnTo>
                  <a:pt x="274218" y="198539"/>
                </a:lnTo>
                <a:close/>
              </a:path>
              <a:path w="417195" h="353060">
                <a:moveTo>
                  <a:pt x="318552" y="213588"/>
                </a:moveTo>
                <a:lnTo>
                  <a:pt x="280708" y="213588"/>
                </a:lnTo>
                <a:lnTo>
                  <a:pt x="288493" y="214960"/>
                </a:lnTo>
                <a:lnTo>
                  <a:pt x="296417" y="215353"/>
                </a:lnTo>
                <a:lnTo>
                  <a:pt x="304355" y="214757"/>
                </a:lnTo>
                <a:lnTo>
                  <a:pt x="319104" y="214757"/>
                </a:lnTo>
                <a:lnTo>
                  <a:pt x="318552" y="213588"/>
                </a:lnTo>
                <a:close/>
              </a:path>
              <a:path w="417195" h="353060">
                <a:moveTo>
                  <a:pt x="312343" y="200431"/>
                </a:moveTo>
                <a:lnTo>
                  <a:pt x="307543" y="201041"/>
                </a:lnTo>
                <a:lnTo>
                  <a:pt x="300325" y="201636"/>
                </a:lnTo>
                <a:lnTo>
                  <a:pt x="312912" y="201636"/>
                </a:lnTo>
                <a:lnTo>
                  <a:pt x="312343" y="200431"/>
                </a:lnTo>
                <a:close/>
              </a:path>
              <a:path w="417195" h="353060">
                <a:moveTo>
                  <a:pt x="247610" y="185013"/>
                </a:moveTo>
                <a:lnTo>
                  <a:pt x="227774" y="185013"/>
                </a:lnTo>
                <a:lnTo>
                  <a:pt x="229971" y="187350"/>
                </a:lnTo>
                <a:lnTo>
                  <a:pt x="232257" y="189598"/>
                </a:lnTo>
                <a:lnTo>
                  <a:pt x="234695" y="191706"/>
                </a:lnTo>
                <a:lnTo>
                  <a:pt x="232409" y="198069"/>
                </a:lnTo>
                <a:lnTo>
                  <a:pt x="246582" y="198069"/>
                </a:lnTo>
                <a:lnTo>
                  <a:pt x="250469" y="187236"/>
                </a:lnTo>
                <a:lnTo>
                  <a:pt x="247610" y="185013"/>
                </a:lnTo>
                <a:close/>
              </a:path>
              <a:path w="417195" h="353060">
                <a:moveTo>
                  <a:pt x="216157" y="133896"/>
                </a:moveTo>
                <a:lnTo>
                  <a:pt x="154660" y="133896"/>
                </a:lnTo>
                <a:lnTo>
                  <a:pt x="174155" y="143167"/>
                </a:lnTo>
                <a:lnTo>
                  <a:pt x="166166" y="165468"/>
                </a:lnTo>
                <a:lnTo>
                  <a:pt x="191681" y="193852"/>
                </a:lnTo>
                <a:lnTo>
                  <a:pt x="214744" y="188163"/>
                </a:lnTo>
                <a:lnTo>
                  <a:pt x="228892" y="188163"/>
                </a:lnTo>
                <a:lnTo>
                  <a:pt x="227774" y="185013"/>
                </a:lnTo>
                <a:lnTo>
                  <a:pt x="247610" y="185013"/>
                </a:lnTo>
                <a:lnTo>
                  <a:pt x="230746" y="167703"/>
                </a:lnTo>
                <a:lnTo>
                  <a:pt x="188861" y="167703"/>
                </a:lnTo>
                <a:lnTo>
                  <a:pt x="186651" y="165366"/>
                </a:lnTo>
                <a:lnTo>
                  <a:pt x="184365" y="163118"/>
                </a:lnTo>
                <a:lnTo>
                  <a:pt x="181927" y="161010"/>
                </a:lnTo>
                <a:lnTo>
                  <a:pt x="184213" y="154622"/>
                </a:lnTo>
                <a:lnTo>
                  <a:pt x="198359" y="154622"/>
                </a:lnTo>
                <a:lnTo>
                  <a:pt x="194703" y="144322"/>
                </a:lnTo>
                <a:lnTo>
                  <a:pt x="216192" y="134175"/>
                </a:lnTo>
                <a:lnTo>
                  <a:pt x="216157" y="133896"/>
                </a:lnTo>
                <a:close/>
              </a:path>
              <a:path w="417195" h="353060">
                <a:moveTo>
                  <a:pt x="398735" y="181864"/>
                </a:moveTo>
                <a:lnTo>
                  <a:pt x="369798" y="181864"/>
                </a:lnTo>
                <a:lnTo>
                  <a:pt x="394525" y="190715"/>
                </a:lnTo>
                <a:lnTo>
                  <a:pt x="398735" y="181864"/>
                </a:lnTo>
                <a:close/>
              </a:path>
              <a:path w="417195" h="353060">
                <a:moveTo>
                  <a:pt x="57812" y="178587"/>
                </a:moveTo>
                <a:lnTo>
                  <a:pt x="28955" y="178587"/>
                </a:lnTo>
                <a:lnTo>
                  <a:pt x="51282" y="186588"/>
                </a:lnTo>
                <a:lnTo>
                  <a:pt x="54241" y="182778"/>
                </a:lnTo>
                <a:lnTo>
                  <a:pt x="57812" y="178587"/>
                </a:lnTo>
                <a:close/>
              </a:path>
              <a:path w="417195" h="353060">
                <a:moveTo>
                  <a:pt x="407003" y="73977"/>
                </a:moveTo>
                <a:lnTo>
                  <a:pt x="392849" y="73977"/>
                </a:lnTo>
                <a:lnTo>
                  <a:pt x="400024" y="94183"/>
                </a:lnTo>
                <a:lnTo>
                  <a:pt x="378536" y="104330"/>
                </a:lnTo>
                <a:lnTo>
                  <a:pt x="379133" y="109118"/>
                </a:lnTo>
                <a:lnTo>
                  <a:pt x="379535" y="114185"/>
                </a:lnTo>
                <a:lnTo>
                  <a:pt x="379655" y="123544"/>
                </a:lnTo>
                <a:lnTo>
                  <a:pt x="378956" y="130797"/>
                </a:lnTo>
                <a:lnTo>
                  <a:pt x="377613" y="137985"/>
                </a:lnTo>
                <a:lnTo>
                  <a:pt x="376580" y="142430"/>
                </a:lnTo>
                <a:lnTo>
                  <a:pt x="396887" y="154711"/>
                </a:lnTo>
                <a:lnTo>
                  <a:pt x="387667" y="174091"/>
                </a:lnTo>
                <a:lnTo>
                  <a:pt x="402432" y="174091"/>
                </a:lnTo>
                <a:lnTo>
                  <a:pt x="414108" y="149542"/>
                </a:lnTo>
                <a:lnTo>
                  <a:pt x="391642" y="135953"/>
                </a:lnTo>
                <a:lnTo>
                  <a:pt x="393014" y="128181"/>
                </a:lnTo>
                <a:lnTo>
                  <a:pt x="393420" y="120269"/>
                </a:lnTo>
                <a:lnTo>
                  <a:pt x="392836" y="112331"/>
                </a:lnTo>
                <a:lnTo>
                  <a:pt x="416623" y="101104"/>
                </a:lnTo>
                <a:lnTo>
                  <a:pt x="407003" y="73977"/>
                </a:lnTo>
                <a:close/>
              </a:path>
              <a:path w="417195" h="353060">
                <a:moveTo>
                  <a:pt x="101066" y="114185"/>
                </a:moveTo>
                <a:lnTo>
                  <a:pt x="58102" y="129463"/>
                </a:lnTo>
                <a:lnTo>
                  <a:pt x="64401" y="154990"/>
                </a:lnTo>
                <a:lnTo>
                  <a:pt x="57873" y="159537"/>
                </a:lnTo>
                <a:lnTo>
                  <a:pt x="51981" y="164846"/>
                </a:lnTo>
                <a:lnTo>
                  <a:pt x="46812" y="170827"/>
                </a:lnTo>
                <a:lnTo>
                  <a:pt x="65776" y="170827"/>
                </a:lnTo>
                <a:lnTo>
                  <a:pt x="69569" y="167703"/>
                </a:lnTo>
                <a:lnTo>
                  <a:pt x="75526" y="163614"/>
                </a:lnTo>
                <a:lnTo>
                  <a:pt x="79616" y="161048"/>
                </a:lnTo>
                <a:lnTo>
                  <a:pt x="73939" y="137985"/>
                </a:lnTo>
                <a:lnTo>
                  <a:pt x="94157" y="130797"/>
                </a:lnTo>
                <a:lnTo>
                  <a:pt x="108897" y="130797"/>
                </a:lnTo>
                <a:lnTo>
                  <a:pt x="101066" y="114185"/>
                </a:lnTo>
                <a:close/>
              </a:path>
              <a:path w="417195" h="353060">
                <a:moveTo>
                  <a:pt x="198359" y="154622"/>
                </a:moveTo>
                <a:lnTo>
                  <a:pt x="184213" y="154622"/>
                </a:lnTo>
                <a:lnTo>
                  <a:pt x="188861" y="167703"/>
                </a:lnTo>
                <a:lnTo>
                  <a:pt x="230746" y="167703"/>
                </a:lnTo>
                <a:lnTo>
                  <a:pt x="228581" y="164541"/>
                </a:lnTo>
                <a:lnTo>
                  <a:pt x="201879" y="164541"/>
                </a:lnTo>
                <a:lnTo>
                  <a:pt x="198359" y="154622"/>
                </a:lnTo>
                <a:close/>
              </a:path>
              <a:path w="417195" h="353060">
                <a:moveTo>
                  <a:pt x="224929" y="158851"/>
                </a:moveTo>
                <a:lnTo>
                  <a:pt x="201879" y="164541"/>
                </a:lnTo>
                <a:lnTo>
                  <a:pt x="228581" y="164541"/>
                </a:lnTo>
                <a:lnTo>
                  <a:pt x="227495" y="162953"/>
                </a:lnTo>
                <a:lnTo>
                  <a:pt x="224929" y="158851"/>
                </a:lnTo>
                <a:close/>
              </a:path>
              <a:path w="417195" h="353060">
                <a:moveTo>
                  <a:pt x="144278" y="151067"/>
                </a:moveTo>
                <a:lnTo>
                  <a:pt x="116296" y="151067"/>
                </a:lnTo>
                <a:lnTo>
                  <a:pt x="123488" y="151107"/>
                </a:lnTo>
                <a:lnTo>
                  <a:pt x="130632" y="151781"/>
                </a:lnTo>
                <a:lnTo>
                  <a:pt x="137706" y="153085"/>
                </a:lnTo>
                <a:lnTo>
                  <a:pt x="142405" y="154165"/>
                </a:lnTo>
                <a:lnTo>
                  <a:pt x="144278" y="151067"/>
                </a:lnTo>
                <a:close/>
              </a:path>
              <a:path w="417195" h="353060">
                <a:moveTo>
                  <a:pt x="108897" y="130797"/>
                </a:moveTo>
                <a:lnTo>
                  <a:pt x="94157" y="130797"/>
                </a:lnTo>
                <a:lnTo>
                  <a:pt x="104279" y="152260"/>
                </a:lnTo>
                <a:lnTo>
                  <a:pt x="109080" y="151663"/>
                </a:lnTo>
                <a:lnTo>
                  <a:pt x="116296" y="151067"/>
                </a:lnTo>
                <a:lnTo>
                  <a:pt x="144278" y="151067"/>
                </a:lnTo>
                <a:lnTo>
                  <a:pt x="151504" y="139115"/>
                </a:lnTo>
                <a:lnTo>
                  <a:pt x="135928" y="139115"/>
                </a:lnTo>
                <a:lnTo>
                  <a:pt x="129296" y="137947"/>
                </a:lnTo>
                <a:lnTo>
                  <a:pt x="112267" y="137947"/>
                </a:lnTo>
                <a:lnTo>
                  <a:pt x="108897" y="130797"/>
                </a:lnTo>
                <a:close/>
              </a:path>
              <a:path w="417195" h="353060">
                <a:moveTo>
                  <a:pt x="149504" y="116674"/>
                </a:moveTo>
                <a:lnTo>
                  <a:pt x="135928" y="139115"/>
                </a:lnTo>
                <a:lnTo>
                  <a:pt x="151504" y="139115"/>
                </a:lnTo>
                <a:lnTo>
                  <a:pt x="154660" y="133896"/>
                </a:lnTo>
                <a:lnTo>
                  <a:pt x="216157" y="133896"/>
                </a:lnTo>
                <a:lnTo>
                  <a:pt x="185623" y="133858"/>
                </a:lnTo>
                <a:lnTo>
                  <a:pt x="149504" y="116674"/>
                </a:lnTo>
                <a:close/>
              </a:path>
              <a:path w="417195" h="353060">
                <a:moveTo>
                  <a:pt x="120218" y="137337"/>
                </a:moveTo>
                <a:lnTo>
                  <a:pt x="112267" y="137947"/>
                </a:lnTo>
                <a:lnTo>
                  <a:pt x="129296" y="137947"/>
                </a:lnTo>
                <a:lnTo>
                  <a:pt x="128142" y="137744"/>
                </a:lnTo>
                <a:lnTo>
                  <a:pt x="120218" y="137337"/>
                </a:lnTo>
                <a:close/>
              </a:path>
              <a:path w="417195" h="353060">
                <a:moveTo>
                  <a:pt x="200202" y="47777"/>
                </a:moveTo>
                <a:lnTo>
                  <a:pt x="180619" y="88950"/>
                </a:lnTo>
                <a:lnTo>
                  <a:pt x="203085" y="102539"/>
                </a:lnTo>
                <a:lnTo>
                  <a:pt x="201701" y="110312"/>
                </a:lnTo>
                <a:lnTo>
                  <a:pt x="201294" y="118237"/>
                </a:lnTo>
                <a:lnTo>
                  <a:pt x="201879" y="126187"/>
                </a:lnTo>
                <a:lnTo>
                  <a:pt x="185623" y="133858"/>
                </a:lnTo>
                <a:lnTo>
                  <a:pt x="216152" y="133858"/>
                </a:lnTo>
                <a:lnTo>
                  <a:pt x="215604" y="129463"/>
                </a:lnTo>
                <a:lnTo>
                  <a:pt x="215126" y="123544"/>
                </a:lnTo>
                <a:lnTo>
                  <a:pt x="215134" y="114185"/>
                </a:lnTo>
                <a:lnTo>
                  <a:pt x="215738" y="107818"/>
                </a:lnTo>
                <a:lnTo>
                  <a:pt x="217042" y="100774"/>
                </a:lnTo>
                <a:lnTo>
                  <a:pt x="218135" y="96062"/>
                </a:lnTo>
                <a:lnTo>
                  <a:pt x="197840" y="83781"/>
                </a:lnTo>
                <a:lnTo>
                  <a:pt x="207060" y="64401"/>
                </a:lnTo>
                <a:lnTo>
                  <a:pt x="235922" y="64401"/>
                </a:lnTo>
                <a:lnTo>
                  <a:pt x="237008" y="63128"/>
                </a:lnTo>
                <a:lnTo>
                  <a:pt x="242123" y="58100"/>
                </a:lnTo>
                <a:lnTo>
                  <a:pt x="243895" y="56642"/>
                </a:lnTo>
                <a:lnTo>
                  <a:pt x="224916" y="56642"/>
                </a:lnTo>
                <a:lnTo>
                  <a:pt x="200202" y="47777"/>
                </a:lnTo>
                <a:close/>
              </a:path>
              <a:path w="417195" h="353060">
                <a:moveTo>
                  <a:pt x="363822" y="19710"/>
                </a:moveTo>
                <a:lnTo>
                  <a:pt x="332778" y="19710"/>
                </a:lnTo>
                <a:lnTo>
                  <a:pt x="352259" y="28981"/>
                </a:lnTo>
                <a:lnTo>
                  <a:pt x="344271" y="51282"/>
                </a:lnTo>
                <a:lnTo>
                  <a:pt x="369798" y="79667"/>
                </a:lnTo>
                <a:lnTo>
                  <a:pt x="392849" y="73977"/>
                </a:lnTo>
                <a:lnTo>
                  <a:pt x="407003" y="73977"/>
                </a:lnTo>
                <a:lnTo>
                  <a:pt x="403617" y="64427"/>
                </a:lnTo>
                <a:lnTo>
                  <a:pt x="375869" y="64427"/>
                </a:lnTo>
                <a:lnTo>
                  <a:pt x="371309" y="57886"/>
                </a:lnTo>
                <a:lnTo>
                  <a:pt x="366013" y="51993"/>
                </a:lnTo>
                <a:lnTo>
                  <a:pt x="360032" y="46812"/>
                </a:lnTo>
                <a:lnTo>
                  <a:pt x="368896" y="22123"/>
                </a:lnTo>
                <a:lnTo>
                  <a:pt x="363822" y="19710"/>
                </a:lnTo>
                <a:close/>
              </a:path>
              <a:path w="417195" h="353060">
                <a:moveTo>
                  <a:pt x="235922" y="64401"/>
                </a:moveTo>
                <a:lnTo>
                  <a:pt x="207060" y="64401"/>
                </a:lnTo>
                <a:lnTo>
                  <a:pt x="229387" y="72402"/>
                </a:lnTo>
                <a:lnTo>
                  <a:pt x="232346" y="68592"/>
                </a:lnTo>
                <a:lnTo>
                  <a:pt x="235922" y="64401"/>
                </a:lnTo>
                <a:close/>
              </a:path>
              <a:path w="417195" h="353060">
                <a:moveTo>
                  <a:pt x="401383" y="58127"/>
                </a:moveTo>
                <a:lnTo>
                  <a:pt x="375869" y="64427"/>
                </a:lnTo>
                <a:lnTo>
                  <a:pt x="403617" y="64427"/>
                </a:lnTo>
                <a:lnTo>
                  <a:pt x="401383" y="58127"/>
                </a:lnTo>
                <a:close/>
              </a:path>
              <a:path w="417195" h="353060">
                <a:moveTo>
                  <a:pt x="279171" y="0"/>
                </a:moveTo>
                <a:lnTo>
                  <a:pt x="236219" y="15278"/>
                </a:lnTo>
                <a:lnTo>
                  <a:pt x="242506" y="40805"/>
                </a:lnTo>
                <a:lnTo>
                  <a:pt x="235978" y="45351"/>
                </a:lnTo>
                <a:lnTo>
                  <a:pt x="230098" y="50660"/>
                </a:lnTo>
                <a:lnTo>
                  <a:pt x="224916" y="56642"/>
                </a:lnTo>
                <a:lnTo>
                  <a:pt x="243895" y="56642"/>
                </a:lnTo>
                <a:lnTo>
                  <a:pt x="247675" y="53528"/>
                </a:lnTo>
                <a:lnTo>
                  <a:pt x="253644" y="49428"/>
                </a:lnTo>
                <a:lnTo>
                  <a:pt x="257733" y="46863"/>
                </a:lnTo>
                <a:lnTo>
                  <a:pt x="252044" y="23799"/>
                </a:lnTo>
                <a:lnTo>
                  <a:pt x="272262" y="16611"/>
                </a:lnTo>
                <a:lnTo>
                  <a:pt x="287006" y="16611"/>
                </a:lnTo>
                <a:lnTo>
                  <a:pt x="279171" y="0"/>
                </a:lnTo>
                <a:close/>
              </a:path>
              <a:path w="417195" h="353060">
                <a:moveTo>
                  <a:pt x="322395" y="36881"/>
                </a:moveTo>
                <a:lnTo>
                  <a:pt x="294401" y="36881"/>
                </a:lnTo>
                <a:lnTo>
                  <a:pt x="301593" y="36922"/>
                </a:lnTo>
                <a:lnTo>
                  <a:pt x="308737" y="37595"/>
                </a:lnTo>
                <a:lnTo>
                  <a:pt x="315810" y="38900"/>
                </a:lnTo>
                <a:lnTo>
                  <a:pt x="320522" y="39979"/>
                </a:lnTo>
                <a:lnTo>
                  <a:pt x="322395" y="36881"/>
                </a:lnTo>
                <a:close/>
              </a:path>
              <a:path w="417195" h="353060">
                <a:moveTo>
                  <a:pt x="287006" y="16611"/>
                </a:moveTo>
                <a:lnTo>
                  <a:pt x="272262" y="16611"/>
                </a:lnTo>
                <a:lnTo>
                  <a:pt x="282397" y="38074"/>
                </a:lnTo>
                <a:lnTo>
                  <a:pt x="287185" y="37477"/>
                </a:lnTo>
                <a:lnTo>
                  <a:pt x="294401" y="36881"/>
                </a:lnTo>
                <a:lnTo>
                  <a:pt x="322395" y="36881"/>
                </a:lnTo>
                <a:lnTo>
                  <a:pt x="329622" y="24930"/>
                </a:lnTo>
                <a:lnTo>
                  <a:pt x="314032" y="24930"/>
                </a:lnTo>
                <a:lnTo>
                  <a:pt x="307318" y="23749"/>
                </a:lnTo>
                <a:lnTo>
                  <a:pt x="290372" y="23749"/>
                </a:lnTo>
                <a:lnTo>
                  <a:pt x="287006" y="16611"/>
                </a:lnTo>
                <a:close/>
              </a:path>
              <a:path w="417195" h="353060">
                <a:moveTo>
                  <a:pt x="327609" y="2489"/>
                </a:moveTo>
                <a:lnTo>
                  <a:pt x="314032" y="24930"/>
                </a:lnTo>
                <a:lnTo>
                  <a:pt x="329622" y="24930"/>
                </a:lnTo>
                <a:lnTo>
                  <a:pt x="332778" y="19710"/>
                </a:lnTo>
                <a:lnTo>
                  <a:pt x="363822" y="19710"/>
                </a:lnTo>
                <a:lnTo>
                  <a:pt x="327609" y="2489"/>
                </a:lnTo>
                <a:close/>
              </a:path>
              <a:path w="417195" h="353060">
                <a:moveTo>
                  <a:pt x="298310" y="23152"/>
                </a:moveTo>
                <a:lnTo>
                  <a:pt x="290372" y="23749"/>
                </a:lnTo>
                <a:lnTo>
                  <a:pt x="307318" y="23749"/>
                </a:lnTo>
                <a:lnTo>
                  <a:pt x="306235" y="23558"/>
                </a:lnTo>
                <a:lnTo>
                  <a:pt x="298310" y="2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876" y="6062095"/>
            <a:ext cx="89088" cy="8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91873" y="6015518"/>
            <a:ext cx="310515" cy="313690"/>
          </a:xfrm>
          <a:custGeom>
            <a:avLst/>
            <a:gdLst/>
            <a:ahLst/>
            <a:cxnLst/>
            <a:rect l="l" t="t" r="r" b="b"/>
            <a:pathLst>
              <a:path w="310515" h="313689">
                <a:moveTo>
                  <a:pt x="105930" y="178638"/>
                </a:moveTo>
                <a:lnTo>
                  <a:pt x="47967" y="212102"/>
                </a:lnTo>
                <a:lnTo>
                  <a:pt x="47967" y="273824"/>
                </a:lnTo>
                <a:lnTo>
                  <a:pt x="0" y="301510"/>
                </a:lnTo>
                <a:lnTo>
                  <a:pt x="6667" y="313067"/>
                </a:lnTo>
                <a:lnTo>
                  <a:pt x="56794" y="284124"/>
                </a:lnTo>
                <a:lnTo>
                  <a:pt x="83451" y="284124"/>
                </a:lnTo>
                <a:lnTo>
                  <a:pt x="61302" y="271335"/>
                </a:lnTo>
                <a:lnTo>
                  <a:pt x="61302" y="219798"/>
                </a:lnTo>
                <a:lnTo>
                  <a:pt x="105930" y="194030"/>
                </a:lnTo>
                <a:lnTo>
                  <a:pt x="132601" y="194030"/>
                </a:lnTo>
                <a:lnTo>
                  <a:pt x="105930" y="178638"/>
                </a:lnTo>
                <a:close/>
              </a:path>
              <a:path w="310515" h="313689">
                <a:moveTo>
                  <a:pt x="83451" y="284124"/>
                </a:moveTo>
                <a:lnTo>
                  <a:pt x="56794" y="284124"/>
                </a:lnTo>
                <a:lnTo>
                  <a:pt x="105930" y="312496"/>
                </a:lnTo>
                <a:lnTo>
                  <a:pt x="132591" y="297103"/>
                </a:lnTo>
                <a:lnTo>
                  <a:pt x="105930" y="297103"/>
                </a:lnTo>
                <a:lnTo>
                  <a:pt x="83451" y="284124"/>
                </a:lnTo>
                <a:close/>
              </a:path>
              <a:path w="310515" h="313689">
                <a:moveTo>
                  <a:pt x="132601" y="194030"/>
                </a:moveTo>
                <a:lnTo>
                  <a:pt x="105930" y="194030"/>
                </a:lnTo>
                <a:lnTo>
                  <a:pt x="150571" y="219798"/>
                </a:lnTo>
                <a:lnTo>
                  <a:pt x="150571" y="271335"/>
                </a:lnTo>
                <a:lnTo>
                  <a:pt x="105930" y="297103"/>
                </a:lnTo>
                <a:lnTo>
                  <a:pt x="132591" y="297103"/>
                </a:lnTo>
                <a:lnTo>
                  <a:pt x="163893" y="279031"/>
                </a:lnTo>
                <a:lnTo>
                  <a:pt x="163893" y="221322"/>
                </a:lnTo>
                <a:lnTo>
                  <a:pt x="185221" y="209003"/>
                </a:lnTo>
                <a:lnTo>
                  <a:pt x="158546" y="209003"/>
                </a:lnTo>
                <a:lnTo>
                  <a:pt x="132601" y="194030"/>
                </a:lnTo>
                <a:close/>
              </a:path>
              <a:path w="310515" h="313689">
                <a:moveTo>
                  <a:pt x="232365" y="197167"/>
                </a:moveTo>
                <a:lnTo>
                  <a:pt x="205714" y="197167"/>
                </a:lnTo>
                <a:lnTo>
                  <a:pt x="256489" y="226491"/>
                </a:lnTo>
                <a:lnTo>
                  <a:pt x="263156" y="214947"/>
                </a:lnTo>
                <a:lnTo>
                  <a:pt x="232365" y="197167"/>
                </a:lnTo>
                <a:close/>
              </a:path>
              <a:path w="310515" h="313689">
                <a:moveTo>
                  <a:pt x="110134" y="0"/>
                </a:moveTo>
                <a:lnTo>
                  <a:pt x="103479" y="11544"/>
                </a:lnTo>
                <a:lnTo>
                  <a:pt x="150571" y="38735"/>
                </a:lnTo>
                <a:lnTo>
                  <a:pt x="150571" y="101485"/>
                </a:lnTo>
                <a:lnTo>
                  <a:pt x="201866" y="131102"/>
                </a:lnTo>
                <a:lnTo>
                  <a:pt x="201866" y="183997"/>
                </a:lnTo>
                <a:lnTo>
                  <a:pt x="158546" y="209003"/>
                </a:lnTo>
                <a:lnTo>
                  <a:pt x="185221" y="209003"/>
                </a:lnTo>
                <a:lnTo>
                  <a:pt x="205714" y="197167"/>
                </a:lnTo>
                <a:lnTo>
                  <a:pt x="232365" y="197167"/>
                </a:lnTo>
                <a:lnTo>
                  <a:pt x="215188" y="187248"/>
                </a:lnTo>
                <a:lnTo>
                  <a:pt x="215188" y="131102"/>
                </a:lnTo>
                <a:lnTo>
                  <a:pt x="235188" y="119557"/>
                </a:lnTo>
                <a:lnTo>
                  <a:pt x="208521" y="119557"/>
                </a:lnTo>
                <a:lnTo>
                  <a:pt x="163893" y="93789"/>
                </a:lnTo>
                <a:lnTo>
                  <a:pt x="163893" y="42252"/>
                </a:lnTo>
                <a:lnTo>
                  <a:pt x="186944" y="28943"/>
                </a:lnTo>
                <a:lnTo>
                  <a:pt x="160286" y="28943"/>
                </a:lnTo>
                <a:lnTo>
                  <a:pt x="110134" y="0"/>
                </a:lnTo>
                <a:close/>
              </a:path>
              <a:path w="310515" h="313689">
                <a:moveTo>
                  <a:pt x="235192" y="16484"/>
                </a:moveTo>
                <a:lnTo>
                  <a:pt x="208521" y="16484"/>
                </a:lnTo>
                <a:lnTo>
                  <a:pt x="253161" y="42252"/>
                </a:lnTo>
                <a:lnTo>
                  <a:pt x="253161" y="93789"/>
                </a:lnTo>
                <a:lnTo>
                  <a:pt x="208521" y="119557"/>
                </a:lnTo>
                <a:lnTo>
                  <a:pt x="235188" y="119557"/>
                </a:lnTo>
                <a:lnTo>
                  <a:pt x="266496" y="101485"/>
                </a:lnTo>
                <a:lnTo>
                  <a:pt x="266496" y="36728"/>
                </a:lnTo>
                <a:lnTo>
                  <a:pt x="281720" y="27940"/>
                </a:lnTo>
                <a:lnTo>
                  <a:pt x="255041" y="27940"/>
                </a:lnTo>
                <a:lnTo>
                  <a:pt x="235192" y="16484"/>
                </a:lnTo>
                <a:close/>
              </a:path>
              <a:path w="310515" h="313689">
                <a:moveTo>
                  <a:pt x="208521" y="1092"/>
                </a:moveTo>
                <a:lnTo>
                  <a:pt x="160286" y="28943"/>
                </a:lnTo>
                <a:lnTo>
                  <a:pt x="186944" y="28943"/>
                </a:lnTo>
                <a:lnTo>
                  <a:pt x="208521" y="16484"/>
                </a:lnTo>
                <a:lnTo>
                  <a:pt x="235192" y="16484"/>
                </a:lnTo>
                <a:lnTo>
                  <a:pt x="208521" y="1092"/>
                </a:lnTo>
                <a:close/>
              </a:path>
              <a:path w="310515" h="313689">
                <a:moveTo>
                  <a:pt x="303453" y="0"/>
                </a:moveTo>
                <a:lnTo>
                  <a:pt x="255041" y="27940"/>
                </a:lnTo>
                <a:lnTo>
                  <a:pt x="281720" y="27940"/>
                </a:lnTo>
                <a:lnTo>
                  <a:pt x="310121" y="11544"/>
                </a:lnTo>
                <a:lnTo>
                  <a:pt x="303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0679" y="59725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282" y="0"/>
                </a:moveTo>
                <a:lnTo>
                  <a:pt x="17273" y="2222"/>
                </a:lnTo>
                <a:lnTo>
                  <a:pt x="8283" y="8283"/>
                </a:lnTo>
                <a:lnTo>
                  <a:pt x="2222" y="17273"/>
                </a:lnTo>
                <a:lnTo>
                  <a:pt x="0" y="28282"/>
                </a:lnTo>
                <a:lnTo>
                  <a:pt x="2222" y="39284"/>
                </a:lnTo>
                <a:lnTo>
                  <a:pt x="8283" y="48271"/>
                </a:lnTo>
                <a:lnTo>
                  <a:pt x="17273" y="54330"/>
                </a:lnTo>
                <a:lnTo>
                  <a:pt x="28282" y="56553"/>
                </a:lnTo>
                <a:lnTo>
                  <a:pt x="39292" y="54330"/>
                </a:lnTo>
                <a:lnTo>
                  <a:pt x="48282" y="48271"/>
                </a:lnTo>
                <a:lnTo>
                  <a:pt x="54343" y="39284"/>
                </a:lnTo>
                <a:lnTo>
                  <a:pt x="56565" y="28282"/>
                </a:lnTo>
                <a:lnTo>
                  <a:pt x="54343" y="17273"/>
                </a:lnTo>
                <a:lnTo>
                  <a:pt x="48282" y="8283"/>
                </a:lnTo>
                <a:lnTo>
                  <a:pt x="39292" y="2222"/>
                </a:lnTo>
                <a:lnTo>
                  <a:pt x="28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8521" y="631603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282" y="0"/>
                </a:moveTo>
                <a:lnTo>
                  <a:pt x="17273" y="2222"/>
                </a:lnTo>
                <a:lnTo>
                  <a:pt x="8283" y="8283"/>
                </a:lnTo>
                <a:lnTo>
                  <a:pt x="2222" y="17273"/>
                </a:lnTo>
                <a:lnTo>
                  <a:pt x="0" y="28282"/>
                </a:lnTo>
                <a:lnTo>
                  <a:pt x="2222" y="39284"/>
                </a:lnTo>
                <a:lnTo>
                  <a:pt x="8283" y="48271"/>
                </a:lnTo>
                <a:lnTo>
                  <a:pt x="17273" y="54330"/>
                </a:lnTo>
                <a:lnTo>
                  <a:pt x="28282" y="56553"/>
                </a:lnTo>
                <a:lnTo>
                  <a:pt x="39292" y="54330"/>
                </a:lnTo>
                <a:lnTo>
                  <a:pt x="48282" y="48271"/>
                </a:lnTo>
                <a:lnTo>
                  <a:pt x="54343" y="39284"/>
                </a:lnTo>
                <a:lnTo>
                  <a:pt x="56565" y="28282"/>
                </a:lnTo>
                <a:lnTo>
                  <a:pt x="54343" y="17273"/>
                </a:lnTo>
                <a:lnTo>
                  <a:pt x="48282" y="8283"/>
                </a:lnTo>
                <a:lnTo>
                  <a:pt x="39292" y="2222"/>
                </a:lnTo>
                <a:lnTo>
                  <a:pt x="28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39559" y="5993561"/>
            <a:ext cx="387350" cy="382905"/>
          </a:xfrm>
          <a:custGeom>
            <a:avLst/>
            <a:gdLst/>
            <a:ahLst/>
            <a:cxnLst/>
            <a:rect l="l" t="t" r="r" b="b"/>
            <a:pathLst>
              <a:path w="387350" h="382904">
                <a:moveTo>
                  <a:pt x="49657" y="69519"/>
                </a:moveTo>
                <a:lnTo>
                  <a:pt x="0" y="69519"/>
                </a:lnTo>
                <a:lnTo>
                  <a:pt x="0" y="84416"/>
                </a:lnTo>
                <a:lnTo>
                  <a:pt x="44691" y="84416"/>
                </a:lnTo>
                <a:lnTo>
                  <a:pt x="44691" y="104279"/>
                </a:lnTo>
                <a:lnTo>
                  <a:pt x="0" y="104279"/>
                </a:lnTo>
                <a:lnTo>
                  <a:pt x="0" y="119176"/>
                </a:lnTo>
                <a:lnTo>
                  <a:pt x="44691" y="119176"/>
                </a:lnTo>
                <a:lnTo>
                  <a:pt x="44691" y="134073"/>
                </a:lnTo>
                <a:lnTo>
                  <a:pt x="0" y="134073"/>
                </a:lnTo>
                <a:lnTo>
                  <a:pt x="0" y="148970"/>
                </a:lnTo>
                <a:lnTo>
                  <a:pt x="44691" y="148970"/>
                </a:lnTo>
                <a:lnTo>
                  <a:pt x="44691" y="168833"/>
                </a:lnTo>
                <a:lnTo>
                  <a:pt x="0" y="168833"/>
                </a:lnTo>
                <a:lnTo>
                  <a:pt x="0" y="183730"/>
                </a:lnTo>
                <a:lnTo>
                  <a:pt x="44691" y="183730"/>
                </a:lnTo>
                <a:lnTo>
                  <a:pt x="44691" y="203606"/>
                </a:lnTo>
                <a:lnTo>
                  <a:pt x="0" y="203606"/>
                </a:lnTo>
                <a:lnTo>
                  <a:pt x="0" y="218503"/>
                </a:lnTo>
                <a:lnTo>
                  <a:pt x="44691" y="218503"/>
                </a:lnTo>
                <a:lnTo>
                  <a:pt x="44691" y="233400"/>
                </a:lnTo>
                <a:lnTo>
                  <a:pt x="0" y="233400"/>
                </a:lnTo>
                <a:lnTo>
                  <a:pt x="0" y="248297"/>
                </a:lnTo>
                <a:lnTo>
                  <a:pt x="44691" y="248297"/>
                </a:lnTo>
                <a:lnTo>
                  <a:pt x="44691" y="268160"/>
                </a:lnTo>
                <a:lnTo>
                  <a:pt x="0" y="268160"/>
                </a:lnTo>
                <a:lnTo>
                  <a:pt x="0" y="283057"/>
                </a:lnTo>
                <a:lnTo>
                  <a:pt x="44691" y="283057"/>
                </a:lnTo>
                <a:lnTo>
                  <a:pt x="44691" y="302920"/>
                </a:lnTo>
                <a:lnTo>
                  <a:pt x="0" y="302920"/>
                </a:lnTo>
                <a:lnTo>
                  <a:pt x="0" y="317817"/>
                </a:lnTo>
                <a:lnTo>
                  <a:pt x="46240" y="317817"/>
                </a:lnTo>
                <a:lnTo>
                  <a:pt x="69519" y="338251"/>
                </a:lnTo>
                <a:lnTo>
                  <a:pt x="69519" y="382371"/>
                </a:lnTo>
                <a:lnTo>
                  <a:pt x="84416" y="382371"/>
                </a:lnTo>
                <a:lnTo>
                  <a:pt x="84416" y="342645"/>
                </a:lnTo>
                <a:lnTo>
                  <a:pt x="314540" y="342645"/>
                </a:lnTo>
                <a:lnTo>
                  <a:pt x="327411" y="327748"/>
                </a:lnTo>
                <a:lnTo>
                  <a:pt x="80137" y="327748"/>
                </a:lnTo>
                <a:lnTo>
                  <a:pt x="59588" y="309714"/>
                </a:lnTo>
                <a:lnTo>
                  <a:pt x="59588" y="82207"/>
                </a:lnTo>
                <a:lnTo>
                  <a:pt x="69984" y="71005"/>
                </a:lnTo>
                <a:lnTo>
                  <a:pt x="49657" y="71005"/>
                </a:lnTo>
                <a:lnTo>
                  <a:pt x="49657" y="69519"/>
                </a:lnTo>
                <a:close/>
              </a:path>
              <a:path w="387350" h="382904">
                <a:moveTo>
                  <a:pt x="114211" y="342645"/>
                </a:moveTo>
                <a:lnTo>
                  <a:pt x="99314" y="342645"/>
                </a:lnTo>
                <a:lnTo>
                  <a:pt x="99314" y="382371"/>
                </a:lnTo>
                <a:lnTo>
                  <a:pt x="114211" y="382371"/>
                </a:lnTo>
                <a:lnTo>
                  <a:pt x="114211" y="342645"/>
                </a:lnTo>
                <a:close/>
              </a:path>
              <a:path w="387350" h="382904">
                <a:moveTo>
                  <a:pt x="148971" y="342645"/>
                </a:moveTo>
                <a:lnTo>
                  <a:pt x="134073" y="342645"/>
                </a:lnTo>
                <a:lnTo>
                  <a:pt x="134073" y="382371"/>
                </a:lnTo>
                <a:lnTo>
                  <a:pt x="148971" y="382371"/>
                </a:lnTo>
                <a:lnTo>
                  <a:pt x="148971" y="342645"/>
                </a:lnTo>
                <a:close/>
              </a:path>
              <a:path w="387350" h="382904">
                <a:moveTo>
                  <a:pt x="178765" y="342645"/>
                </a:moveTo>
                <a:lnTo>
                  <a:pt x="163868" y="342645"/>
                </a:lnTo>
                <a:lnTo>
                  <a:pt x="163868" y="382371"/>
                </a:lnTo>
                <a:lnTo>
                  <a:pt x="178765" y="382371"/>
                </a:lnTo>
                <a:lnTo>
                  <a:pt x="178765" y="342645"/>
                </a:lnTo>
                <a:close/>
              </a:path>
              <a:path w="387350" h="382904">
                <a:moveTo>
                  <a:pt x="213537" y="342645"/>
                </a:moveTo>
                <a:lnTo>
                  <a:pt x="198628" y="342645"/>
                </a:lnTo>
                <a:lnTo>
                  <a:pt x="198628" y="382371"/>
                </a:lnTo>
                <a:lnTo>
                  <a:pt x="213537" y="382371"/>
                </a:lnTo>
                <a:lnTo>
                  <a:pt x="213537" y="342645"/>
                </a:lnTo>
                <a:close/>
              </a:path>
              <a:path w="387350" h="382904">
                <a:moveTo>
                  <a:pt x="248297" y="342645"/>
                </a:moveTo>
                <a:lnTo>
                  <a:pt x="233400" y="342645"/>
                </a:lnTo>
                <a:lnTo>
                  <a:pt x="233400" y="382371"/>
                </a:lnTo>
                <a:lnTo>
                  <a:pt x="248297" y="382371"/>
                </a:lnTo>
                <a:lnTo>
                  <a:pt x="248297" y="342645"/>
                </a:lnTo>
                <a:close/>
              </a:path>
              <a:path w="387350" h="382904">
                <a:moveTo>
                  <a:pt x="278091" y="342645"/>
                </a:moveTo>
                <a:lnTo>
                  <a:pt x="263194" y="342645"/>
                </a:lnTo>
                <a:lnTo>
                  <a:pt x="263194" y="382371"/>
                </a:lnTo>
                <a:lnTo>
                  <a:pt x="278091" y="382371"/>
                </a:lnTo>
                <a:lnTo>
                  <a:pt x="278091" y="342645"/>
                </a:lnTo>
                <a:close/>
              </a:path>
              <a:path w="387350" h="382904">
                <a:moveTo>
                  <a:pt x="312851" y="342645"/>
                </a:moveTo>
                <a:lnTo>
                  <a:pt x="297954" y="342645"/>
                </a:lnTo>
                <a:lnTo>
                  <a:pt x="297954" y="382371"/>
                </a:lnTo>
                <a:lnTo>
                  <a:pt x="312851" y="382371"/>
                </a:lnTo>
                <a:lnTo>
                  <a:pt x="312851" y="342645"/>
                </a:lnTo>
                <a:close/>
              </a:path>
              <a:path w="387350" h="382904">
                <a:moveTo>
                  <a:pt x="325477" y="59588"/>
                </a:moveTo>
                <a:lnTo>
                  <a:pt x="307263" y="59588"/>
                </a:lnTo>
                <a:lnTo>
                  <a:pt x="322783" y="81648"/>
                </a:lnTo>
                <a:lnTo>
                  <a:pt x="322783" y="310311"/>
                </a:lnTo>
                <a:lnTo>
                  <a:pt x="307721" y="327748"/>
                </a:lnTo>
                <a:lnTo>
                  <a:pt x="327411" y="327748"/>
                </a:lnTo>
                <a:lnTo>
                  <a:pt x="335991" y="317817"/>
                </a:lnTo>
                <a:lnTo>
                  <a:pt x="387337" y="317817"/>
                </a:lnTo>
                <a:lnTo>
                  <a:pt x="387337" y="302920"/>
                </a:lnTo>
                <a:lnTo>
                  <a:pt x="337680" y="302920"/>
                </a:lnTo>
                <a:lnTo>
                  <a:pt x="337680" y="283057"/>
                </a:lnTo>
                <a:lnTo>
                  <a:pt x="387337" y="283057"/>
                </a:lnTo>
                <a:lnTo>
                  <a:pt x="387337" y="268160"/>
                </a:lnTo>
                <a:lnTo>
                  <a:pt x="337680" y="268160"/>
                </a:lnTo>
                <a:lnTo>
                  <a:pt x="337680" y="248297"/>
                </a:lnTo>
                <a:lnTo>
                  <a:pt x="387337" y="248297"/>
                </a:lnTo>
                <a:lnTo>
                  <a:pt x="387337" y="233400"/>
                </a:lnTo>
                <a:lnTo>
                  <a:pt x="337680" y="233400"/>
                </a:lnTo>
                <a:lnTo>
                  <a:pt x="337680" y="218503"/>
                </a:lnTo>
                <a:lnTo>
                  <a:pt x="387337" y="218503"/>
                </a:lnTo>
                <a:lnTo>
                  <a:pt x="387337" y="203606"/>
                </a:lnTo>
                <a:lnTo>
                  <a:pt x="337680" y="203606"/>
                </a:lnTo>
                <a:lnTo>
                  <a:pt x="337680" y="183730"/>
                </a:lnTo>
                <a:lnTo>
                  <a:pt x="382371" y="183730"/>
                </a:lnTo>
                <a:lnTo>
                  <a:pt x="382371" y="168833"/>
                </a:lnTo>
                <a:lnTo>
                  <a:pt x="337680" y="168833"/>
                </a:lnTo>
                <a:lnTo>
                  <a:pt x="337680" y="153936"/>
                </a:lnTo>
                <a:lnTo>
                  <a:pt x="382371" y="153936"/>
                </a:lnTo>
                <a:lnTo>
                  <a:pt x="382371" y="139039"/>
                </a:lnTo>
                <a:lnTo>
                  <a:pt x="337680" y="139039"/>
                </a:lnTo>
                <a:lnTo>
                  <a:pt x="337680" y="119176"/>
                </a:lnTo>
                <a:lnTo>
                  <a:pt x="382371" y="119176"/>
                </a:lnTo>
                <a:lnTo>
                  <a:pt x="382371" y="104279"/>
                </a:lnTo>
                <a:lnTo>
                  <a:pt x="337680" y="104279"/>
                </a:lnTo>
                <a:lnTo>
                  <a:pt x="337680" y="84416"/>
                </a:lnTo>
                <a:lnTo>
                  <a:pt x="382371" y="84416"/>
                </a:lnTo>
                <a:lnTo>
                  <a:pt x="382371" y="69875"/>
                </a:lnTo>
                <a:lnTo>
                  <a:pt x="332714" y="69875"/>
                </a:lnTo>
                <a:lnTo>
                  <a:pt x="325477" y="59588"/>
                </a:lnTo>
                <a:close/>
              </a:path>
              <a:path w="387350" h="382904">
                <a:moveTo>
                  <a:pt x="84416" y="0"/>
                </a:moveTo>
                <a:lnTo>
                  <a:pt x="69519" y="0"/>
                </a:lnTo>
                <a:lnTo>
                  <a:pt x="69519" y="49606"/>
                </a:lnTo>
                <a:lnTo>
                  <a:pt x="49657" y="71005"/>
                </a:lnTo>
                <a:lnTo>
                  <a:pt x="69984" y="71005"/>
                </a:lnTo>
                <a:lnTo>
                  <a:pt x="80581" y="59588"/>
                </a:lnTo>
                <a:lnTo>
                  <a:pt x="325477" y="59588"/>
                </a:lnTo>
                <a:lnTo>
                  <a:pt x="314998" y="44691"/>
                </a:lnTo>
                <a:lnTo>
                  <a:pt x="84416" y="44691"/>
                </a:lnTo>
                <a:lnTo>
                  <a:pt x="84416" y="0"/>
                </a:lnTo>
                <a:close/>
              </a:path>
              <a:path w="387350" h="382904">
                <a:moveTo>
                  <a:pt x="382371" y="69519"/>
                </a:moveTo>
                <a:lnTo>
                  <a:pt x="332714" y="69519"/>
                </a:lnTo>
                <a:lnTo>
                  <a:pt x="332714" y="69875"/>
                </a:lnTo>
                <a:lnTo>
                  <a:pt x="382371" y="69875"/>
                </a:lnTo>
                <a:lnTo>
                  <a:pt x="382371" y="69519"/>
                </a:lnTo>
                <a:close/>
              </a:path>
              <a:path w="387350" h="382904">
                <a:moveTo>
                  <a:pt x="119176" y="0"/>
                </a:moveTo>
                <a:lnTo>
                  <a:pt x="104279" y="0"/>
                </a:lnTo>
                <a:lnTo>
                  <a:pt x="104279" y="44691"/>
                </a:lnTo>
                <a:lnTo>
                  <a:pt x="119176" y="44691"/>
                </a:lnTo>
                <a:lnTo>
                  <a:pt x="119176" y="0"/>
                </a:lnTo>
                <a:close/>
              </a:path>
              <a:path w="387350" h="382904">
                <a:moveTo>
                  <a:pt x="153936" y="0"/>
                </a:moveTo>
                <a:lnTo>
                  <a:pt x="139039" y="0"/>
                </a:lnTo>
                <a:lnTo>
                  <a:pt x="139039" y="44691"/>
                </a:lnTo>
                <a:lnTo>
                  <a:pt x="153936" y="44691"/>
                </a:lnTo>
                <a:lnTo>
                  <a:pt x="153936" y="0"/>
                </a:lnTo>
                <a:close/>
              </a:path>
              <a:path w="387350" h="382904">
                <a:moveTo>
                  <a:pt x="183730" y="0"/>
                </a:moveTo>
                <a:lnTo>
                  <a:pt x="168833" y="0"/>
                </a:lnTo>
                <a:lnTo>
                  <a:pt x="168833" y="44691"/>
                </a:lnTo>
                <a:lnTo>
                  <a:pt x="183730" y="44691"/>
                </a:lnTo>
                <a:lnTo>
                  <a:pt x="183730" y="0"/>
                </a:lnTo>
                <a:close/>
              </a:path>
              <a:path w="387350" h="382904">
                <a:moveTo>
                  <a:pt x="218503" y="0"/>
                </a:moveTo>
                <a:lnTo>
                  <a:pt x="203593" y="0"/>
                </a:lnTo>
                <a:lnTo>
                  <a:pt x="203593" y="44691"/>
                </a:lnTo>
                <a:lnTo>
                  <a:pt x="218503" y="44691"/>
                </a:lnTo>
                <a:lnTo>
                  <a:pt x="218503" y="0"/>
                </a:lnTo>
                <a:close/>
              </a:path>
              <a:path w="387350" h="382904">
                <a:moveTo>
                  <a:pt x="248297" y="0"/>
                </a:moveTo>
                <a:lnTo>
                  <a:pt x="233400" y="0"/>
                </a:lnTo>
                <a:lnTo>
                  <a:pt x="233400" y="44691"/>
                </a:lnTo>
                <a:lnTo>
                  <a:pt x="248297" y="44691"/>
                </a:lnTo>
                <a:lnTo>
                  <a:pt x="248297" y="0"/>
                </a:lnTo>
                <a:close/>
              </a:path>
              <a:path w="387350" h="382904">
                <a:moveTo>
                  <a:pt x="283057" y="0"/>
                </a:moveTo>
                <a:lnTo>
                  <a:pt x="268160" y="0"/>
                </a:lnTo>
                <a:lnTo>
                  <a:pt x="268160" y="44691"/>
                </a:lnTo>
                <a:lnTo>
                  <a:pt x="283057" y="44691"/>
                </a:lnTo>
                <a:lnTo>
                  <a:pt x="283057" y="0"/>
                </a:lnTo>
                <a:close/>
              </a:path>
              <a:path w="387350" h="382904">
                <a:moveTo>
                  <a:pt x="312851" y="0"/>
                </a:moveTo>
                <a:lnTo>
                  <a:pt x="297954" y="0"/>
                </a:lnTo>
                <a:lnTo>
                  <a:pt x="297954" y="44691"/>
                </a:lnTo>
                <a:lnTo>
                  <a:pt x="312851" y="44691"/>
                </a:lnTo>
                <a:lnTo>
                  <a:pt x="312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7353" y="62565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688" y="0"/>
                </a:moveTo>
                <a:lnTo>
                  <a:pt x="15076" y="1941"/>
                </a:lnTo>
                <a:lnTo>
                  <a:pt x="7229" y="7234"/>
                </a:lnTo>
                <a:lnTo>
                  <a:pt x="1939" y="15082"/>
                </a:lnTo>
                <a:lnTo>
                  <a:pt x="0" y="24688"/>
                </a:lnTo>
                <a:lnTo>
                  <a:pt x="1939" y="34300"/>
                </a:lnTo>
                <a:lnTo>
                  <a:pt x="7229" y="42148"/>
                </a:lnTo>
                <a:lnTo>
                  <a:pt x="15076" y="47438"/>
                </a:lnTo>
                <a:lnTo>
                  <a:pt x="24688" y="49377"/>
                </a:lnTo>
                <a:lnTo>
                  <a:pt x="34300" y="47438"/>
                </a:lnTo>
                <a:lnTo>
                  <a:pt x="42148" y="42148"/>
                </a:lnTo>
                <a:lnTo>
                  <a:pt x="47438" y="34300"/>
                </a:lnTo>
                <a:lnTo>
                  <a:pt x="47491" y="34036"/>
                </a:lnTo>
                <a:lnTo>
                  <a:pt x="19532" y="34036"/>
                </a:lnTo>
                <a:lnTo>
                  <a:pt x="15341" y="29845"/>
                </a:lnTo>
                <a:lnTo>
                  <a:pt x="15341" y="19545"/>
                </a:lnTo>
                <a:lnTo>
                  <a:pt x="19532" y="15354"/>
                </a:lnTo>
                <a:lnTo>
                  <a:pt x="47492" y="15354"/>
                </a:lnTo>
                <a:lnTo>
                  <a:pt x="47438" y="15082"/>
                </a:lnTo>
                <a:lnTo>
                  <a:pt x="42148" y="7234"/>
                </a:lnTo>
                <a:lnTo>
                  <a:pt x="34300" y="1941"/>
                </a:lnTo>
                <a:lnTo>
                  <a:pt x="24688" y="0"/>
                </a:lnTo>
                <a:close/>
              </a:path>
              <a:path w="49529" h="49529">
                <a:moveTo>
                  <a:pt x="47492" y="15354"/>
                </a:moveTo>
                <a:lnTo>
                  <a:pt x="29844" y="15354"/>
                </a:lnTo>
                <a:lnTo>
                  <a:pt x="34035" y="19545"/>
                </a:lnTo>
                <a:lnTo>
                  <a:pt x="34035" y="29845"/>
                </a:lnTo>
                <a:lnTo>
                  <a:pt x="29844" y="34036"/>
                </a:lnTo>
                <a:lnTo>
                  <a:pt x="47491" y="34036"/>
                </a:lnTo>
                <a:lnTo>
                  <a:pt x="49377" y="24688"/>
                </a:lnTo>
                <a:lnTo>
                  <a:pt x="47492" y="1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0369" y="607354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688" y="0"/>
                </a:moveTo>
                <a:lnTo>
                  <a:pt x="15076" y="1941"/>
                </a:lnTo>
                <a:lnTo>
                  <a:pt x="7229" y="7234"/>
                </a:lnTo>
                <a:lnTo>
                  <a:pt x="1939" y="15082"/>
                </a:lnTo>
                <a:lnTo>
                  <a:pt x="0" y="24688"/>
                </a:lnTo>
                <a:lnTo>
                  <a:pt x="1939" y="34300"/>
                </a:lnTo>
                <a:lnTo>
                  <a:pt x="7229" y="42148"/>
                </a:lnTo>
                <a:lnTo>
                  <a:pt x="15076" y="47438"/>
                </a:lnTo>
                <a:lnTo>
                  <a:pt x="24688" y="49377"/>
                </a:lnTo>
                <a:lnTo>
                  <a:pt x="34300" y="47438"/>
                </a:lnTo>
                <a:lnTo>
                  <a:pt x="42148" y="42148"/>
                </a:lnTo>
                <a:lnTo>
                  <a:pt x="47438" y="34300"/>
                </a:lnTo>
                <a:lnTo>
                  <a:pt x="47491" y="34035"/>
                </a:lnTo>
                <a:lnTo>
                  <a:pt x="19532" y="34035"/>
                </a:lnTo>
                <a:lnTo>
                  <a:pt x="15354" y="29844"/>
                </a:lnTo>
                <a:lnTo>
                  <a:pt x="15354" y="19545"/>
                </a:lnTo>
                <a:lnTo>
                  <a:pt x="19532" y="15354"/>
                </a:lnTo>
                <a:lnTo>
                  <a:pt x="47492" y="15354"/>
                </a:lnTo>
                <a:lnTo>
                  <a:pt x="47438" y="15082"/>
                </a:lnTo>
                <a:lnTo>
                  <a:pt x="42148" y="7234"/>
                </a:lnTo>
                <a:lnTo>
                  <a:pt x="34300" y="1941"/>
                </a:lnTo>
                <a:lnTo>
                  <a:pt x="24688" y="0"/>
                </a:lnTo>
                <a:close/>
              </a:path>
              <a:path w="49529" h="49529">
                <a:moveTo>
                  <a:pt x="47492" y="15354"/>
                </a:moveTo>
                <a:lnTo>
                  <a:pt x="29844" y="15354"/>
                </a:lnTo>
                <a:lnTo>
                  <a:pt x="34035" y="19545"/>
                </a:lnTo>
                <a:lnTo>
                  <a:pt x="34035" y="29844"/>
                </a:lnTo>
                <a:lnTo>
                  <a:pt x="29844" y="34035"/>
                </a:lnTo>
                <a:lnTo>
                  <a:pt x="47491" y="34035"/>
                </a:lnTo>
                <a:lnTo>
                  <a:pt x="49377" y="24688"/>
                </a:lnTo>
                <a:lnTo>
                  <a:pt x="47492" y="1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500181"/>
            <a:ext cx="10656570" cy="63500"/>
          </a:xfrm>
          <a:custGeom>
            <a:avLst/>
            <a:gdLst/>
            <a:ahLst/>
            <a:cxnLst/>
            <a:rect l="l" t="t" r="r" b="b"/>
            <a:pathLst>
              <a:path w="10656570" h="63500">
                <a:moveTo>
                  <a:pt x="0" y="63500"/>
                </a:moveTo>
                <a:lnTo>
                  <a:pt x="10655998" y="63500"/>
                </a:lnTo>
                <a:lnTo>
                  <a:pt x="10655998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48732" y="611726"/>
            <a:ext cx="4041140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45" dirty="0">
                <a:solidFill>
                  <a:srgbClr val="FFFFFF"/>
                </a:solidFill>
                <a:latin typeface="Arial"/>
                <a:cs typeface="Arial"/>
              </a:rPr>
              <a:t>RISPRO </a:t>
            </a:r>
            <a:r>
              <a:rPr sz="2900" b="1" spc="80" dirty="0">
                <a:solidFill>
                  <a:srgbClr val="FFFFFF"/>
                </a:solidFill>
                <a:latin typeface="Arial"/>
                <a:cs typeface="Arial"/>
              </a:rPr>
              <a:t>Invitasi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34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89796" y="1452849"/>
            <a:ext cx="2029460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Pengusul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Individu/kelompok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periset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yang</a:t>
            </a:r>
            <a:r>
              <a:rPr sz="900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bernaung  di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bawah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pusat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unggulan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ilmu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pengetahuan,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teknologi,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 sains,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perguruan tinggi klaster riset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mandiri,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atau perguruan tinggi/lembaga  penelitian yang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menerima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undangan 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Pendanaan RISPRO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 Invitasi.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89796" y="5506903"/>
            <a:ext cx="14268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5" dirty="0">
                <a:solidFill>
                  <a:srgbClr val="ED7127"/>
                </a:solidFill>
                <a:latin typeface="Arial"/>
                <a:cs typeface="Arial"/>
              </a:rPr>
              <a:t>5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Sektor</a:t>
            </a:r>
            <a:r>
              <a:rPr sz="12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Prioritas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9796" y="3865161"/>
            <a:ext cx="2112645" cy="10217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Sasaran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34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Individu/Kelompok dengan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rekam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jejak  hasil riset yang sesuai dengan tema invitasi;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9416" y="4034201"/>
            <a:ext cx="1826260" cy="10147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34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Pusat unggulan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ilmu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pengetahuan,  teknologi,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 sains,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perguruan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tinggi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klaster riset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mandiri; dan/</a:t>
            </a:r>
            <a:r>
              <a:rPr sz="9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atau;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03268" y="4034201"/>
            <a:ext cx="1990725" cy="10147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125" dirty="0">
                <a:solidFill>
                  <a:srgbClr val="ED7127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345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Perguruan tinggi/lembaga penelitian  yang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memiliki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riset unggulan yang sesuai  dengan tema invitasi.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974" y="685562"/>
            <a:ext cx="136207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Pendanaan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Invitasi adalah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skema  Pendanaan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Inisiatif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berdasarkan  </a:t>
            </a:r>
            <a:r>
              <a:rPr sz="1000" spc="70" dirty="0">
                <a:solidFill>
                  <a:srgbClr val="FFFFFF"/>
                </a:solidFill>
                <a:latin typeface="Arial"/>
                <a:cs typeface="Arial"/>
              </a:rPr>
              <a:t>tema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telah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3974" y="1542812"/>
            <a:ext cx="16338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ditetapkan </a:t>
            </a:r>
            <a:r>
              <a:rPr sz="1000" spc="55" dirty="0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Lembaga 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Pengelola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Dana 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Pendidikan melalui  mekanisme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undangan.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51322" y="3637263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51322" y="3400832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1322" y="3164401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1322" y="2927971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1322" y="2691540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1322" y="2455108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51322" y="2218677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51322" y="1982246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51322" y="1745815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51322" y="1509384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663" y="0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19421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82842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46261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09681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73102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36523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99942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63360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26781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90203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53620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17041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80462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43882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07303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70722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4143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7562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60984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4403" y="1311059"/>
            <a:ext cx="0" cy="2524760"/>
          </a:xfrm>
          <a:custGeom>
            <a:avLst/>
            <a:gdLst/>
            <a:ahLst/>
            <a:cxnLst/>
            <a:rect l="l" t="t" r="r" b="b"/>
            <a:pathLst>
              <a:path h="2524760">
                <a:moveTo>
                  <a:pt x="0" y="0"/>
                </a:moveTo>
                <a:lnTo>
                  <a:pt x="0" y="2524569"/>
                </a:lnTo>
              </a:path>
            </a:pathLst>
          </a:custGeom>
          <a:ln w="12700">
            <a:solidFill>
              <a:srgbClr val="1E5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908328" y="1452868"/>
            <a:ext cx="56578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08328" y="1730918"/>
            <a:ext cx="3557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Mendanai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riset-riset dengan tema tertentu yang berpotensi</a:t>
            </a:r>
            <a:r>
              <a:rPr sz="9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menghasilkan: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08328" y="2710698"/>
            <a:ext cx="2081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00"/>
              </a:spcBef>
              <a:buSzPct val="138888"/>
              <a:buChar char="•"/>
              <a:tabLst>
                <a:tab pos="118110" algn="l"/>
              </a:tabLst>
            </a:pP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Kekayaan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intelektual dan/atau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prototipe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22597" y="2873232"/>
            <a:ext cx="1857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produk/teknologi tepat guna atau</a:t>
            </a:r>
            <a:r>
              <a:rPr sz="9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laik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22597" y="3035767"/>
            <a:ext cx="1616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industri/komersial dalam</a:t>
            </a:r>
            <a:r>
              <a:rPr sz="9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rangka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22597" y="3198302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meningkatkan daya</a:t>
            </a:r>
            <a:r>
              <a:rPr sz="90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saing.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103282" y="2685342"/>
            <a:ext cx="157226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marR="5080" indent="-114300">
              <a:lnSpc>
                <a:spcPct val="118500"/>
              </a:lnSpc>
              <a:spcBef>
                <a:spcPts val="100"/>
              </a:spcBef>
              <a:buSzPct val="138888"/>
              <a:buChar char="•"/>
              <a:tabLst>
                <a:tab pos="118110" algn="l"/>
              </a:tabLst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Publikasi ilmiah nasional atau  intemasional dalam</a:t>
            </a:r>
            <a:r>
              <a:rPr sz="9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rangka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17552" y="3035786"/>
            <a:ext cx="1861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meningkatkan jumlah publikasi</a:t>
            </a:r>
            <a:r>
              <a:rPr sz="9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ilmiah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17552" y="3198321"/>
            <a:ext cx="1638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nasional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pengembangan</a:t>
            </a:r>
            <a:r>
              <a:rPr sz="900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ilmu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17552" y="3360855"/>
            <a:ext cx="1351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pengetahuan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9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teknologi.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888115" y="2078121"/>
            <a:ext cx="316865" cy="395605"/>
          </a:xfrm>
          <a:custGeom>
            <a:avLst/>
            <a:gdLst/>
            <a:ahLst/>
            <a:cxnLst/>
            <a:rect l="l" t="t" r="r" b="b"/>
            <a:pathLst>
              <a:path w="316865" h="395605">
                <a:moveTo>
                  <a:pt x="183476" y="395224"/>
                </a:moveTo>
                <a:lnTo>
                  <a:pt x="0" y="395224"/>
                </a:lnTo>
                <a:lnTo>
                  <a:pt x="0" y="0"/>
                </a:lnTo>
                <a:lnTo>
                  <a:pt x="316826" y="0"/>
                </a:lnTo>
                <a:lnTo>
                  <a:pt x="316826" y="261874"/>
                </a:lnTo>
                <a:lnTo>
                  <a:pt x="310028" y="304022"/>
                </a:lnTo>
                <a:lnTo>
                  <a:pt x="291098" y="340628"/>
                </a:lnTo>
                <a:lnTo>
                  <a:pt x="262231" y="369495"/>
                </a:lnTo>
                <a:lnTo>
                  <a:pt x="225625" y="388425"/>
                </a:lnTo>
                <a:lnTo>
                  <a:pt x="183476" y="3952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88115" y="2118956"/>
            <a:ext cx="358140" cy="395605"/>
          </a:xfrm>
          <a:custGeom>
            <a:avLst/>
            <a:gdLst/>
            <a:ahLst/>
            <a:cxnLst/>
            <a:rect l="l" t="t" r="r" b="b"/>
            <a:pathLst>
              <a:path w="358140" h="395605">
                <a:moveTo>
                  <a:pt x="316801" y="0"/>
                </a:moveTo>
                <a:lnTo>
                  <a:pt x="357657" y="0"/>
                </a:lnTo>
                <a:lnTo>
                  <a:pt x="357657" y="395211"/>
                </a:lnTo>
                <a:lnTo>
                  <a:pt x="40830" y="395211"/>
                </a:lnTo>
                <a:lnTo>
                  <a:pt x="0" y="35439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48539" y="2078123"/>
            <a:ext cx="76835" cy="133985"/>
          </a:xfrm>
          <a:custGeom>
            <a:avLst/>
            <a:gdLst/>
            <a:ahLst/>
            <a:cxnLst/>
            <a:rect l="l" t="t" r="r" b="b"/>
            <a:pathLst>
              <a:path w="76834" h="133985">
                <a:moveTo>
                  <a:pt x="76758" y="133921"/>
                </a:moveTo>
                <a:lnTo>
                  <a:pt x="38379" y="116827"/>
                </a:lnTo>
                <a:lnTo>
                  <a:pt x="0" y="133921"/>
                </a:lnTo>
                <a:lnTo>
                  <a:pt x="0" y="0"/>
                </a:lnTo>
                <a:lnTo>
                  <a:pt x="76758" y="0"/>
                </a:lnTo>
                <a:lnTo>
                  <a:pt x="76758" y="13392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73598" y="2150102"/>
            <a:ext cx="894715" cy="290830"/>
          </a:xfrm>
          <a:custGeom>
            <a:avLst/>
            <a:gdLst/>
            <a:ahLst/>
            <a:cxnLst/>
            <a:rect l="l" t="t" r="r" b="b"/>
            <a:pathLst>
              <a:path w="894715" h="290830">
                <a:moveTo>
                  <a:pt x="881265" y="113601"/>
                </a:moveTo>
                <a:lnTo>
                  <a:pt x="833309" y="85416"/>
                </a:lnTo>
                <a:lnTo>
                  <a:pt x="784614" y="79929"/>
                </a:lnTo>
                <a:lnTo>
                  <a:pt x="775525" y="78981"/>
                </a:lnTo>
                <a:lnTo>
                  <a:pt x="727349" y="51812"/>
                </a:lnTo>
                <a:lnTo>
                  <a:pt x="677793" y="27439"/>
                </a:lnTo>
                <a:lnTo>
                  <a:pt x="626642" y="10383"/>
                </a:lnTo>
                <a:lnTo>
                  <a:pt x="568186" y="1087"/>
                </a:lnTo>
                <a:lnTo>
                  <a:pt x="521906" y="0"/>
                </a:lnTo>
                <a:lnTo>
                  <a:pt x="474565" y="879"/>
                </a:lnTo>
                <a:lnTo>
                  <a:pt x="408101" y="8304"/>
                </a:lnTo>
                <a:lnTo>
                  <a:pt x="331581" y="33142"/>
                </a:lnTo>
                <a:lnTo>
                  <a:pt x="285254" y="62517"/>
                </a:lnTo>
                <a:lnTo>
                  <a:pt x="248224" y="89913"/>
                </a:lnTo>
                <a:lnTo>
                  <a:pt x="233083" y="102006"/>
                </a:lnTo>
                <a:lnTo>
                  <a:pt x="207219" y="104042"/>
                </a:lnTo>
                <a:lnTo>
                  <a:pt x="133152" y="115824"/>
                </a:lnTo>
                <a:lnTo>
                  <a:pt x="40633" y="140722"/>
                </a:lnTo>
                <a:lnTo>
                  <a:pt x="1547" y="188877"/>
                </a:lnTo>
                <a:lnTo>
                  <a:pt x="0" y="206425"/>
                </a:lnTo>
                <a:lnTo>
                  <a:pt x="237" y="224151"/>
                </a:lnTo>
                <a:lnTo>
                  <a:pt x="6531" y="268803"/>
                </a:lnTo>
                <a:lnTo>
                  <a:pt x="62362" y="284714"/>
                </a:lnTo>
                <a:lnTo>
                  <a:pt x="88023" y="286029"/>
                </a:lnTo>
                <a:lnTo>
                  <a:pt x="96930" y="284577"/>
                </a:lnTo>
                <a:lnTo>
                  <a:pt x="104232" y="279879"/>
                </a:lnTo>
                <a:lnTo>
                  <a:pt x="109147" y="272709"/>
                </a:lnTo>
                <a:lnTo>
                  <a:pt x="110896" y="263842"/>
                </a:lnTo>
                <a:lnTo>
                  <a:pt x="110832" y="257454"/>
                </a:lnTo>
                <a:lnTo>
                  <a:pt x="110998" y="251752"/>
                </a:lnTo>
                <a:lnTo>
                  <a:pt x="140308" y="200913"/>
                </a:lnTo>
                <a:lnTo>
                  <a:pt x="194246" y="181368"/>
                </a:lnTo>
                <a:lnTo>
                  <a:pt x="223630" y="186645"/>
                </a:lnTo>
                <a:lnTo>
                  <a:pt x="267044" y="223116"/>
                </a:lnTo>
                <a:lnTo>
                  <a:pt x="277710" y="259943"/>
                </a:lnTo>
                <a:lnTo>
                  <a:pt x="277380" y="267741"/>
                </a:lnTo>
                <a:lnTo>
                  <a:pt x="278847" y="276576"/>
                </a:lnTo>
                <a:lnTo>
                  <a:pt x="283506" y="283830"/>
                </a:lnTo>
                <a:lnTo>
                  <a:pt x="290601" y="288720"/>
                </a:lnTo>
                <a:lnTo>
                  <a:pt x="299377" y="290461"/>
                </a:lnTo>
                <a:lnTo>
                  <a:pt x="341579" y="289975"/>
                </a:lnTo>
                <a:lnTo>
                  <a:pt x="391562" y="289321"/>
                </a:lnTo>
                <a:lnTo>
                  <a:pt x="445314" y="288583"/>
                </a:lnTo>
                <a:lnTo>
                  <a:pt x="498826" y="287847"/>
                </a:lnTo>
                <a:lnTo>
                  <a:pt x="548088" y="287196"/>
                </a:lnTo>
                <a:lnTo>
                  <a:pt x="589089" y="286715"/>
                </a:lnTo>
                <a:lnTo>
                  <a:pt x="610891" y="257480"/>
                </a:lnTo>
                <a:lnTo>
                  <a:pt x="611411" y="250040"/>
                </a:lnTo>
                <a:lnTo>
                  <a:pt x="643394" y="197715"/>
                </a:lnTo>
                <a:lnTo>
                  <a:pt x="693267" y="181355"/>
                </a:lnTo>
                <a:lnTo>
                  <a:pt x="720297" y="185797"/>
                </a:lnTo>
                <a:lnTo>
                  <a:pt x="762051" y="216926"/>
                </a:lnTo>
                <a:lnTo>
                  <a:pt x="776135" y="256222"/>
                </a:lnTo>
                <a:lnTo>
                  <a:pt x="778614" y="264596"/>
                </a:lnTo>
                <a:lnTo>
                  <a:pt x="783990" y="271083"/>
                </a:lnTo>
                <a:lnTo>
                  <a:pt x="791451" y="275076"/>
                </a:lnTo>
                <a:lnTo>
                  <a:pt x="800188" y="275970"/>
                </a:lnTo>
                <a:lnTo>
                  <a:pt x="816318" y="274084"/>
                </a:lnTo>
                <a:lnTo>
                  <a:pt x="855345" y="265734"/>
                </a:lnTo>
                <a:lnTo>
                  <a:pt x="886132" y="234475"/>
                </a:lnTo>
                <a:lnTo>
                  <a:pt x="894192" y="202251"/>
                </a:lnTo>
                <a:lnTo>
                  <a:pt x="891822" y="170821"/>
                </a:lnTo>
                <a:lnTo>
                  <a:pt x="886933" y="137857"/>
                </a:lnTo>
                <a:lnTo>
                  <a:pt x="881265" y="11360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24199" y="2233303"/>
            <a:ext cx="280670" cy="98425"/>
          </a:xfrm>
          <a:custGeom>
            <a:avLst/>
            <a:gdLst/>
            <a:ahLst/>
            <a:cxnLst/>
            <a:rect l="l" t="t" r="r" b="b"/>
            <a:pathLst>
              <a:path w="280670" h="98425">
                <a:moveTo>
                  <a:pt x="280085" y="0"/>
                </a:moveTo>
                <a:lnTo>
                  <a:pt x="48945" y="0"/>
                </a:lnTo>
                <a:lnTo>
                  <a:pt x="29896" y="3845"/>
                </a:lnTo>
                <a:lnTo>
                  <a:pt x="14338" y="14331"/>
                </a:lnTo>
                <a:lnTo>
                  <a:pt x="3847" y="29885"/>
                </a:lnTo>
                <a:lnTo>
                  <a:pt x="0" y="48933"/>
                </a:lnTo>
                <a:lnTo>
                  <a:pt x="3847" y="67980"/>
                </a:lnTo>
                <a:lnTo>
                  <a:pt x="14338" y="83534"/>
                </a:lnTo>
                <a:lnTo>
                  <a:pt x="29896" y="94020"/>
                </a:lnTo>
                <a:lnTo>
                  <a:pt x="48945" y="97866"/>
                </a:lnTo>
                <a:lnTo>
                  <a:pt x="140042" y="97866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41022" y="2302771"/>
            <a:ext cx="71755" cy="57150"/>
          </a:xfrm>
          <a:custGeom>
            <a:avLst/>
            <a:gdLst/>
            <a:ahLst/>
            <a:cxnLst/>
            <a:rect l="l" t="t" r="r" b="b"/>
            <a:pathLst>
              <a:path w="71754" h="57150">
                <a:moveTo>
                  <a:pt x="0" y="0"/>
                </a:moveTo>
                <a:lnTo>
                  <a:pt x="0" y="56807"/>
                </a:lnTo>
                <a:lnTo>
                  <a:pt x="71501" y="284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6675" y="6848365"/>
            <a:ext cx="522921" cy="17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74139" y="38356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86817" y="4551515"/>
            <a:ext cx="1737360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Pendanaan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RISPRO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Invitasi 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tahun </a:t>
            </a:r>
            <a:r>
              <a:rPr sz="1000" spc="95" dirty="0">
                <a:solidFill>
                  <a:srgbClr val="FFFFFF"/>
                </a:solidFill>
                <a:latin typeface="Arial"/>
                <a:cs typeface="Arial"/>
              </a:rPr>
              <a:t>2020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dikhususkan  </a:t>
            </a:r>
            <a:r>
              <a:rPr sz="1000" spc="70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tema: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Riset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sz="1000" spc="70" dirty="0">
                <a:solidFill>
                  <a:srgbClr val="FFFFFF"/>
                </a:solidFill>
                <a:latin typeface="Arial"/>
                <a:cs typeface="Arial"/>
              </a:rPr>
              <a:t>pengembangan  </a:t>
            </a:r>
            <a:r>
              <a:rPr sz="1000" spc="80" dirty="0">
                <a:solidFill>
                  <a:srgbClr val="FFFFFF"/>
                </a:solidFill>
                <a:latin typeface="Arial"/>
                <a:cs typeface="Arial"/>
              </a:rPr>
              <a:t>teknologi/produk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terkait  </a:t>
            </a:r>
            <a:r>
              <a:rPr sz="1000" spc="55" dirty="0">
                <a:solidFill>
                  <a:srgbClr val="FFFFFF"/>
                </a:solidFill>
                <a:latin typeface="Arial"/>
                <a:cs typeface="Arial"/>
              </a:rPr>
              <a:t>penerapan Making 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Indonesia </a:t>
            </a:r>
            <a:r>
              <a:rPr sz="1000" spc="70" dirty="0">
                <a:solidFill>
                  <a:srgbClr val="FFFFFF"/>
                </a:solidFill>
                <a:latin typeface="Arial"/>
                <a:cs typeface="Arial"/>
              </a:rPr>
              <a:t>4.0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1000" spc="55" dirty="0">
                <a:solidFill>
                  <a:srgbClr val="FFFFFF"/>
                </a:solidFill>
                <a:latin typeface="Arial"/>
                <a:cs typeface="Arial"/>
              </a:rPr>
              <a:t>dicanangkan oleh  Kementerian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Perindustrian, 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khususnya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pada </a:t>
            </a:r>
            <a:r>
              <a:rPr sz="1000" spc="55" dirty="0">
                <a:solidFill>
                  <a:srgbClr val="FFFFFF"/>
                </a:solidFill>
                <a:latin typeface="Arial"/>
                <a:cs typeface="Arial"/>
              </a:rPr>
              <a:t>lima 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sektor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utama, antara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lain;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73462" y="6589276"/>
            <a:ext cx="57531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Makanan</a:t>
            </a:r>
            <a:r>
              <a:rPr sz="900" i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&amp;  Minuman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116728" y="6589276"/>
            <a:ext cx="436880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5" dirty="0">
                <a:solidFill>
                  <a:srgbClr val="FFFFFF"/>
                </a:solidFill>
                <a:latin typeface="Cambria"/>
                <a:cs typeface="Cambria"/>
              </a:rPr>
              <a:t>Tekstil</a:t>
            </a:r>
            <a:r>
              <a:rPr sz="900" i="1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&amp;  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Pakaian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04381" y="6614651"/>
            <a:ext cx="448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Otomatif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47646" y="6614651"/>
            <a:ext cx="306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imia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787369" y="6614651"/>
            <a:ext cx="520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ek</a:t>
            </a:r>
            <a:r>
              <a:rPr sz="900" i="1" spc="-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900" i="1" spc="-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900" i="1" dirty="0">
                <a:solidFill>
                  <a:srgbClr val="FFFFFF"/>
                </a:solidFill>
                <a:latin typeface="Cambria"/>
                <a:cs typeface="Cambria"/>
              </a:rPr>
              <a:t>onik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3876" y="24128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19354" y="24128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070158" y="241283"/>
            <a:ext cx="9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5" dirty="0">
                <a:solidFill>
                  <a:srgbClr val="6D6E71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2704" y="3708622"/>
            <a:ext cx="1236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45" dirty="0">
                <a:solidFill>
                  <a:srgbClr val="414042"/>
                </a:solidFill>
                <a:latin typeface="Cambria"/>
                <a:cs typeface="Cambria"/>
              </a:rPr>
              <a:t>Arti�icial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Intelligence </a:t>
            </a:r>
            <a:r>
              <a:rPr sz="900" i="1" spc="-40" dirty="0">
                <a:solidFill>
                  <a:srgbClr val="414042"/>
                </a:solidFill>
                <a:latin typeface="Cambria"/>
                <a:cs typeface="Cambria"/>
              </a:rPr>
              <a:t>(AI)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0421" y="3708622"/>
            <a:ext cx="1148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Internet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of Things</a:t>
            </a:r>
            <a:r>
              <a:rPr sz="900" i="1" spc="-8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(IoT)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4079" y="3708622"/>
            <a:ext cx="452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0" dirty="0">
                <a:solidFill>
                  <a:srgbClr val="414042"/>
                </a:solidFill>
                <a:latin typeface="Cambria"/>
                <a:cs typeface="Cambria"/>
              </a:rPr>
              <a:t>R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oboti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2704" y="5265959"/>
            <a:ext cx="525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0" dirty="0">
                <a:solidFill>
                  <a:srgbClr val="414042"/>
                </a:solidFill>
                <a:latin typeface="Cambria"/>
                <a:cs typeface="Cambria"/>
              </a:rPr>
              <a:t>W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ea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ab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e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2704" y="6830955"/>
            <a:ext cx="578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3D</a:t>
            </a:r>
            <a:r>
              <a:rPr sz="900" i="1" spc="-5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Printing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7404" y="6830955"/>
            <a:ext cx="359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on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e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966" y="241331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9444" y="241331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2019" y="241331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0" dirty="0">
                <a:solidFill>
                  <a:srgbClr val="6D6E71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2389" y="542432"/>
            <a:ext cx="1725930" cy="90043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50" b="1" spc="30" dirty="0">
                <a:solidFill>
                  <a:srgbClr val="414042"/>
                </a:solidFill>
                <a:latin typeface="Arial"/>
                <a:cs typeface="Arial"/>
              </a:rPr>
              <a:t>Perjanjian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2500"/>
              </a:lnSpc>
              <a:spcBef>
                <a:spcPts val="515"/>
              </a:spcBef>
            </a:pP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Luaran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Pendanaan</a:t>
            </a:r>
            <a:r>
              <a:rPr sz="1000" spc="-7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14042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Invitasi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dituangkan </a:t>
            </a:r>
            <a:r>
              <a:rPr sz="1000" spc="60" dirty="0">
                <a:solidFill>
                  <a:srgbClr val="414042"/>
                </a:solidFill>
                <a:latin typeface="Arial"/>
                <a:cs typeface="Arial"/>
              </a:rPr>
              <a:t>dalam 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perjanjian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774" y="1426118"/>
            <a:ext cx="536575" cy="113411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3000" b="1" spc="105" dirty="0">
                <a:solidFill>
                  <a:srgbClr val="414042"/>
                </a:solidFill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14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Kekayaan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te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ek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tual  terdaftar;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277" y="2567715"/>
            <a:ext cx="1983105" cy="145923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3000" b="1" spc="190" dirty="0">
                <a:solidFill>
                  <a:srgbClr val="ED7127"/>
                </a:solidFill>
                <a:latin typeface="Arial"/>
                <a:cs typeface="Arial"/>
              </a:rPr>
              <a:t>b</a:t>
            </a:r>
            <a:endParaRPr sz="3000">
              <a:latin typeface="Arial"/>
              <a:cs typeface="Arial"/>
            </a:endParaRPr>
          </a:p>
          <a:p>
            <a:pPr marL="12700" marR="995044">
              <a:lnSpc>
                <a:spcPct val="118500"/>
              </a:lnSpc>
              <a:spcBef>
                <a:spcPts val="14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Purwarupa  produk/teknologi  tepat guna atau</a:t>
            </a:r>
            <a:r>
              <a:rPr sz="900" i="1" spc="-7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laik  industri/</a:t>
            </a:r>
            <a:r>
              <a:rPr sz="900" i="1" spc="-3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komersial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1969770" algn="l"/>
              </a:tabLst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seperti   </a:t>
            </a:r>
            <a:r>
              <a:rPr sz="900" i="1" spc="-3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u="heavy" dirty="0">
                <a:solidFill>
                  <a:srgbClr val="414042"/>
                </a:solidFill>
                <a:uFill>
                  <a:solidFill>
                    <a:srgbClr val="ED7127"/>
                  </a:solidFill>
                </a:uFill>
                <a:latin typeface="Cambria"/>
                <a:cs typeface="Cambria"/>
              </a:rPr>
              <a:t> 	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959" y="4067966"/>
            <a:ext cx="791210" cy="80899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3000" b="1" spc="40" dirty="0">
                <a:solidFill>
                  <a:srgbClr val="414042"/>
                </a:solidFill>
                <a:latin typeface="Arial"/>
                <a:cs typeface="Arial"/>
              </a:rPr>
              <a:t>c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Publikasi</a:t>
            </a:r>
            <a:r>
              <a:rPr sz="900" i="1" spc="-4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ilmiah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915" y="5328640"/>
            <a:ext cx="174625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dsb.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potensial diterapkan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pada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sektor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industri: (a)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makanan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 minuman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termasuk sektor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hulunya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seperti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pertanian, peternakan,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perikanan;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(b)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tekstil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pakaian;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(c)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otomotif; (d) kimia;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(e)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elektronika.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774" y="540472"/>
            <a:ext cx="1927225" cy="90043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50" b="1" spc="25" dirty="0">
                <a:solidFill>
                  <a:srgbClr val="414042"/>
                </a:solidFill>
                <a:latin typeface="Arial"/>
                <a:cs typeface="Arial"/>
              </a:rPr>
              <a:t>Luaran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2500"/>
              </a:lnSpc>
              <a:spcBef>
                <a:spcPts val="515"/>
              </a:spcBef>
            </a:pP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Luaran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Pendanaan </a:t>
            </a:r>
            <a:r>
              <a:rPr sz="1000" spc="10" dirty="0">
                <a:solidFill>
                  <a:srgbClr val="414042"/>
                </a:solidFill>
                <a:latin typeface="Arial"/>
                <a:cs typeface="Arial"/>
              </a:rPr>
              <a:t>RISPRO 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Invitasi </a:t>
            </a:r>
            <a:r>
              <a:rPr sz="1000" spc="75" dirty="0">
                <a:solidFill>
                  <a:srgbClr val="414042"/>
                </a:solidFill>
                <a:latin typeface="Arial"/>
                <a:cs typeface="Arial"/>
              </a:rPr>
              <a:t>dapat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terdiri </a:t>
            </a:r>
            <a:r>
              <a:rPr sz="1000" spc="60" dirty="0">
                <a:solidFill>
                  <a:srgbClr val="414042"/>
                </a:solidFill>
                <a:latin typeface="Arial"/>
                <a:cs typeface="Arial"/>
              </a:rPr>
              <a:t>dari</a:t>
            </a:r>
            <a:r>
              <a:rPr sz="1000" spc="-16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414042"/>
                </a:solidFill>
                <a:latin typeface="Arial"/>
                <a:cs typeface="Arial"/>
              </a:rPr>
              <a:t>salah 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satu </a:t>
            </a:r>
            <a:r>
              <a:rPr sz="1000" spc="55" dirty="0">
                <a:solidFill>
                  <a:srgbClr val="414042"/>
                </a:solidFill>
                <a:latin typeface="Arial"/>
                <a:cs typeface="Arial"/>
              </a:rPr>
              <a:t>atau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lebih,</a:t>
            </a:r>
            <a:r>
              <a:rPr sz="1000" spc="-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dari;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91762" y="4645666"/>
            <a:ext cx="1561465" cy="1561465"/>
          </a:xfrm>
          <a:custGeom>
            <a:avLst/>
            <a:gdLst/>
            <a:ahLst/>
            <a:cxnLst/>
            <a:rect l="l" t="t" r="r" b="b"/>
            <a:pathLst>
              <a:path w="1561465" h="1561464">
                <a:moveTo>
                  <a:pt x="1446669" y="682053"/>
                </a:moveTo>
                <a:lnTo>
                  <a:pt x="1561020" y="420306"/>
                </a:lnTo>
                <a:lnTo>
                  <a:pt x="1409242" y="268516"/>
                </a:lnTo>
                <a:lnTo>
                  <a:pt x="1363382" y="222669"/>
                </a:lnTo>
                <a:lnTo>
                  <a:pt x="1140713" y="0"/>
                </a:lnTo>
                <a:lnTo>
                  <a:pt x="878953" y="114338"/>
                </a:lnTo>
                <a:lnTo>
                  <a:pt x="831370" y="142033"/>
                </a:lnTo>
                <a:lnTo>
                  <a:pt x="785347" y="171757"/>
                </a:lnTo>
                <a:lnTo>
                  <a:pt x="740930" y="203476"/>
                </a:lnTo>
                <a:lnTo>
                  <a:pt x="698164" y="237157"/>
                </a:lnTo>
                <a:lnTo>
                  <a:pt x="657094" y="272767"/>
                </a:lnTo>
                <a:lnTo>
                  <a:pt x="617765" y="310273"/>
                </a:lnTo>
                <a:lnTo>
                  <a:pt x="69760" y="858278"/>
                </a:lnTo>
                <a:lnTo>
                  <a:pt x="42385" y="891348"/>
                </a:lnTo>
                <a:lnTo>
                  <a:pt x="21812" y="928464"/>
                </a:lnTo>
                <a:lnTo>
                  <a:pt x="7950" y="968905"/>
                </a:lnTo>
                <a:lnTo>
                  <a:pt x="709" y="1011947"/>
                </a:lnTo>
                <a:lnTo>
                  <a:pt x="0" y="1056869"/>
                </a:lnTo>
                <a:lnTo>
                  <a:pt x="5732" y="1102948"/>
                </a:lnTo>
                <a:lnTo>
                  <a:pt x="17815" y="1149461"/>
                </a:lnTo>
                <a:lnTo>
                  <a:pt x="36160" y="1195686"/>
                </a:lnTo>
                <a:lnTo>
                  <a:pt x="60676" y="1240901"/>
                </a:lnTo>
                <a:lnTo>
                  <a:pt x="91274" y="1284383"/>
                </a:lnTo>
                <a:lnTo>
                  <a:pt x="127863" y="1325410"/>
                </a:lnTo>
                <a:lnTo>
                  <a:pt x="194258" y="1391793"/>
                </a:lnTo>
                <a:lnTo>
                  <a:pt x="235609" y="1433144"/>
                </a:lnTo>
                <a:lnTo>
                  <a:pt x="240105" y="1437652"/>
                </a:lnTo>
                <a:lnTo>
                  <a:pt x="281092" y="1473130"/>
                </a:lnTo>
                <a:lnTo>
                  <a:pt x="324319" y="1502823"/>
                </a:lnTo>
                <a:lnTo>
                  <a:pt x="369176" y="1526555"/>
                </a:lnTo>
                <a:lnTo>
                  <a:pt x="414964" y="1544238"/>
                </a:lnTo>
                <a:lnTo>
                  <a:pt x="460981" y="1555784"/>
                </a:lnTo>
                <a:lnTo>
                  <a:pt x="506529" y="1561105"/>
                </a:lnTo>
                <a:lnTo>
                  <a:pt x="550908" y="1560113"/>
                </a:lnTo>
                <a:lnTo>
                  <a:pt x="593417" y="1552720"/>
                </a:lnTo>
                <a:lnTo>
                  <a:pt x="633356" y="1538839"/>
                </a:lnTo>
                <a:lnTo>
                  <a:pt x="670027" y="1518381"/>
                </a:lnTo>
                <a:lnTo>
                  <a:pt x="702728" y="1491259"/>
                </a:lnTo>
                <a:lnTo>
                  <a:pt x="1250733" y="943254"/>
                </a:lnTo>
                <a:lnTo>
                  <a:pt x="1288244" y="903921"/>
                </a:lnTo>
                <a:lnTo>
                  <a:pt x="1323858" y="862849"/>
                </a:lnTo>
                <a:lnTo>
                  <a:pt x="1357540" y="820083"/>
                </a:lnTo>
                <a:lnTo>
                  <a:pt x="1389258" y="775666"/>
                </a:lnTo>
                <a:lnTo>
                  <a:pt x="1418979" y="729641"/>
                </a:lnTo>
                <a:lnTo>
                  <a:pt x="1446669" y="682053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6450" y="5365873"/>
            <a:ext cx="416559" cy="51435"/>
          </a:xfrm>
          <a:custGeom>
            <a:avLst/>
            <a:gdLst/>
            <a:ahLst/>
            <a:cxnLst/>
            <a:rect l="l" t="t" r="r" b="b"/>
            <a:pathLst>
              <a:path w="416559" h="51435">
                <a:moveTo>
                  <a:pt x="415937" y="51269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8329" y="5144820"/>
            <a:ext cx="349885" cy="92710"/>
          </a:xfrm>
          <a:custGeom>
            <a:avLst/>
            <a:gdLst/>
            <a:ahLst/>
            <a:cxnLst/>
            <a:rect l="l" t="t" r="r" b="b"/>
            <a:pathLst>
              <a:path w="349884" h="92710">
                <a:moveTo>
                  <a:pt x="0" y="0"/>
                </a:moveTo>
                <a:lnTo>
                  <a:pt x="349707" y="92316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26690" y="5154268"/>
            <a:ext cx="427990" cy="426720"/>
          </a:xfrm>
          <a:custGeom>
            <a:avLst/>
            <a:gdLst/>
            <a:ahLst/>
            <a:cxnLst/>
            <a:rect l="l" t="t" r="r" b="b"/>
            <a:pathLst>
              <a:path w="427990" h="426720">
                <a:moveTo>
                  <a:pt x="366038" y="364931"/>
                </a:moveTo>
                <a:lnTo>
                  <a:pt x="327249" y="395708"/>
                </a:lnTo>
                <a:lnTo>
                  <a:pt x="283908" y="416226"/>
                </a:lnTo>
                <a:lnTo>
                  <a:pt x="237836" y="426485"/>
                </a:lnTo>
                <a:lnTo>
                  <a:pt x="190854" y="426485"/>
                </a:lnTo>
                <a:lnTo>
                  <a:pt x="144784" y="416226"/>
                </a:lnTo>
                <a:lnTo>
                  <a:pt x="101445" y="395708"/>
                </a:lnTo>
                <a:lnTo>
                  <a:pt x="62661" y="364931"/>
                </a:lnTo>
                <a:lnTo>
                  <a:pt x="28291" y="320135"/>
                </a:lnTo>
                <a:lnTo>
                  <a:pt x="7352" y="269719"/>
                </a:lnTo>
                <a:lnTo>
                  <a:pt x="0" y="221867"/>
                </a:lnTo>
                <a:lnTo>
                  <a:pt x="3490" y="173661"/>
                </a:lnTo>
                <a:lnTo>
                  <a:pt x="17827" y="127082"/>
                </a:lnTo>
                <a:lnTo>
                  <a:pt x="43014" y="84109"/>
                </a:lnTo>
                <a:lnTo>
                  <a:pt x="101445" y="30777"/>
                </a:lnTo>
                <a:lnTo>
                  <a:pt x="144784" y="10259"/>
                </a:lnTo>
                <a:lnTo>
                  <a:pt x="190854" y="0"/>
                </a:lnTo>
                <a:lnTo>
                  <a:pt x="237836" y="0"/>
                </a:lnTo>
                <a:lnTo>
                  <a:pt x="283908" y="10259"/>
                </a:lnTo>
                <a:lnTo>
                  <a:pt x="327249" y="30777"/>
                </a:lnTo>
                <a:lnTo>
                  <a:pt x="366038" y="61554"/>
                </a:lnTo>
                <a:lnTo>
                  <a:pt x="396815" y="100338"/>
                </a:lnTo>
                <a:lnTo>
                  <a:pt x="417333" y="143676"/>
                </a:lnTo>
                <a:lnTo>
                  <a:pt x="427592" y="189747"/>
                </a:lnTo>
                <a:lnTo>
                  <a:pt x="427592" y="236729"/>
                </a:lnTo>
                <a:lnTo>
                  <a:pt x="417333" y="282801"/>
                </a:lnTo>
                <a:lnTo>
                  <a:pt x="396815" y="326142"/>
                </a:lnTo>
                <a:lnTo>
                  <a:pt x="366038" y="364931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33778" y="5410255"/>
            <a:ext cx="214629" cy="835025"/>
          </a:xfrm>
          <a:custGeom>
            <a:avLst/>
            <a:gdLst/>
            <a:ahLst/>
            <a:cxnLst/>
            <a:rect l="l" t="t" r="r" b="b"/>
            <a:pathLst>
              <a:path w="214629" h="835025">
                <a:moveTo>
                  <a:pt x="173710" y="0"/>
                </a:moveTo>
                <a:lnTo>
                  <a:pt x="214515" y="172313"/>
                </a:lnTo>
                <a:lnTo>
                  <a:pt x="189052" y="834466"/>
                </a:lnTo>
                <a:lnTo>
                  <a:pt x="25463" y="834466"/>
                </a:lnTo>
                <a:lnTo>
                  <a:pt x="0" y="172313"/>
                </a:lnTo>
                <a:lnTo>
                  <a:pt x="40297" y="2146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33783" y="4490298"/>
            <a:ext cx="214629" cy="835025"/>
          </a:xfrm>
          <a:custGeom>
            <a:avLst/>
            <a:gdLst/>
            <a:ahLst/>
            <a:cxnLst/>
            <a:rect l="l" t="t" r="r" b="b"/>
            <a:pathLst>
              <a:path w="214629" h="835025">
                <a:moveTo>
                  <a:pt x="40805" y="834466"/>
                </a:moveTo>
                <a:lnTo>
                  <a:pt x="0" y="662152"/>
                </a:lnTo>
                <a:lnTo>
                  <a:pt x="25463" y="0"/>
                </a:lnTo>
                <a:lnTo>
                  <a:pt x="189052" y="0"/>
                </a:lnTo>
                <a:lnTo>
                  <a:pt x="214515" y="662152"/>
                </a:lnTo>
                <a:lnTo>
                  <a:pt x="173723" y="834402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49265" y="5188191"/>
            <a:ext cx="183553" cy="357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8329" y="4363084"/>
            <a:ext cx="51435" cy="416559"/>
          </a:xfrm>
          <a:custGeom>
            <a:avLst/>
            <a:gdLst/>
            <a:ahLst/>
            <a:cxnLst/>
            <a:rect l="l" t="t" r="r" b="b"/>
            <a:pathLst>
              <a:path w="51434" h="416560">
                <a:moveTo>
                  <a:pt x="0" y="0"/>
                </a:moveTo>
                <a:lnTo>
                  <a:pt x="51269" y="415937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8337" y="4327436"/>
            <a:ext cx="92710" cy="349885"/>
          </a:xfrm>
          <a:custGeom>
            <a:avLst/>
            <a:gdLst/>
            <a:ahLst/>
            <a:cxnLst/>
            <a:rect l="l" t="t" r="r" b="b"/>
            <a:pathLst>
              <a:path w="92709" h="349885">
                <a:moveTo>
                  <a:pt x="92316" y="349707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4729" y="3941190"/>
            <a:ext cx="426720" cy="427990"/>
          </a:xfrm>
          <a:custGeom>
            <a:avLst/>
            <a:gdLst/>
            <a:ahLst/>
            <a:cxnLst/>
            <a:rect l="l" t="t" r="r" b="b"/>
            <a:pathLst>
              <a:path w="426720" h="427989">
                <a:moveTo>
                  <a:pt x="61544" y="61554"/>
                </a:moveTo>
                <a:lnTo>
                  <a:pt x="30772" y="100343"/>
                </a:lnTo>
                <a:lnTo>
                  <a:pt x="10257" y="143684"/>
                </a:lnTo>
                <a:lnTo>
                  <a:pt x="0" y="189756"/>
                </a:lnTo>
                <a:lnTo>
                  <a:pt x="0" y="236738"/>
                </a:lnTo>
                <a:lnTo>
                  <a:pt x="10257" y="282808"/>
                </a:lnTo>
                <a:lnTo>
                  <a:pt x="30772" y="326146"/>
                </a:lnTo>
                <a:lnTo>
                  <a:pt x="61544" y="364931"/>
                </a:lnTo>
                <a:lnTo>
                  <a:pt x="106340" y="399301"/>
                </a:lnTo>
                <a:lnTo>
                  <a:pt x="156756" y="420240"/>
                </a:lnTo>
                <a:lnTo>
                  <a:pt x="204608" y="427598"/>
                </a:lnTo>
                <a:lnTo>
                  <a:pt x="252814" y="424107"/>
                </a:lnTo>
                <a:lnTo>
                  <a:pt x="299394" y="409767"/>
                </a:lnTo>
                <a:lnTo>
                  <a:pt x="342367" y="384578"/>
                </a:lnTo>
                <a:lnTo>
                  <a:pt x="395699" y="326146"/>
                </a:lnTo>
                <a:lnTo>
                  <a:pt x="416217" y="282808"/>
                </a:lnTo>
                <a:lnTo>
                  <a:pt x="426476" y="236738"/>
                </a:lnTo>
                <a:lnTo>
                  <a:pt x="426476" y="189756"/>
                </a:lnTo>
                <a:lnTo>
                  <a:pt x="416217" y="143684"/>
                </a:lnTo>
                <a:lnTo>
                  <a:pt x="395699" y="100343"/>
                </a:lnTo>
                <a:lnTo>
                  <a:pt x="364922" y="61554"/>
                </a:lnTo>
                <a:lnTo>
                  <a:pt x="326137" y="30777"/>
                </a:lnTo>
                <a:lnTo>
                  <a:pt x="282799" y="10259"/>
                </a:lnTo>
                <a:lnTo>
                  <a:pt x="236729" y="0"/>
                </a:lnTo>
                <a:lnTo>
                  <a:pt x="189747" y="0"/>
                </a:lnTo>
                <a:lnTo>
                  <a:pt x="143675" y="10259"/>
                </a:lnTo>
                <a:lnTo>
                  <a:pt x="100334" y="30777"/>
                </a:lnTo>
                <a:lnTo>
                  <a:pt x="61544" y="6155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0750" y="4047178"/>
            <a:ext cx="835025" cy="214629"/>
          </a:xfrm>
          <a:custGeom>
            <a:avLst/>
            <a:gdLst/>
            <a:ahLst/>
            <a:cxnLst/>
            <a:rect l="l" t="t" r="r" b="b"/>
            <a:pathLst>
              <a:path w="835025" h="214629">
                <a:moveTo>
                  <a:pt x="834466" y="40805"/>
                </a:moveTo>
                <a:lnTo>
                  <a:pt x="662152" y="0"/>
                </a:lnTo>
                <a:lnTo>
                  <a:pt x="0" y="25463"/>
                </a:lnTo>
                <a:lnTo>
                  <a:pt x="0" y="189052"/>
                </a:lnTo>
                <a:lnTo>
                  <a:pt x="662152" y="214515"/>
                </a:lnTo>
                <a:lnTo>
                  <a:pt x="832319" y="174218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70706" y="4047173"/>
            <a:ext cx="835025" cy="214629"/>
          </a:xfrm>
          <a:custGeom>
            <a:avLst/>
            <a:gdLst/>
            <a:ahLst/>
            <a:cxnLst/>
            <a:rect l="l" t="t" r="r" b="b"/>
            <a:pathLst>
              <a:path w="835025" h="214629">
                <a:moveTo>
                  <a:pt x="0" y="173710"/>
                </a:moveTo>
                <a:lnTo>
                  <a:pt x="172313" y="214515"/>
                </a:lnTo>
                <a:lnTo>
                  <a:pt x="834466" y="189052"/>
                </a:lnTo>
                <a:lnTo>
                  <a:pt x="834466" y="25463"/>
                </a:lnTo>
                <a:lnTo>
                  <a:pt x="172313" y="0"/>
                </a:lnTo>
                <a:lnTo>
                  <a:pt x="63" y="40792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0142" y="4062656"/>
            <a:ext cx="357141" cy="183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1084" y="6010351"/>
            <a:ext cx="46355" cy="372745"/>
          </a:xfrm>
          <a:custGeom>
            <a:avLst/>
            <a:gdLst/>
            <a:ahLst/>
            <a:cxnLst/>
            <a:rect l="l" t="t" r="r" b="b"/>
            <a:pathLst>
              <a:path w="46354" h="372745">
                <a:moveTo>
                  <a:pt x="45885" y="372211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5241" y="6184405"/>
            <a:ext cx="62230" cy="234315"/>
          </a:xfrm>
          <a:custGeom>
            <a:avLst/>
            <a:gdLst/>
            <a:ahLst/>
            <a:cxnLst/>
            <a:rect l="l" t="t" r="r" b="b"/>
            <a:pathLst>
              <a:path w="62229" h="234314">
                <a:moveTo>
                  <a:pt x="0" y="0"/>
                </a:moveTo>
                <a:lnTo>
                  <a:pt x="61722" y="233806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04095" y="6376865"/>
            <a:ext cx="426720" cy="427990"/>
          </a:xfrm>
          <a:custGeom>
            <a:avLst/>
            <a:gdLst/>
            <a:ahLst/>
            <a:cxnLst/>
            <a:rect l="l" t="t" r="r" b="b"/>
            <a:pathLst>
              <a:path w="426720" h="427990">
                <a:moveTo>
                  <a:pt x="364931" y="366038"/>
                </a:moveTo>
                <a:lnTo>
                  <a:pt x="395708" y="327249"/>
                </a:lnTo>
                <a:lnTo>
                  <a:pt x="416226" y="283908"/>
                </a:lnTo>
                <a:lnTo>
                  <a:pt x="426485" y="237836"/>
                </a:lnTo>
                <a:lnTo>
                  <a:pt x="426485" y="190854"/>
                </a:lnTo>
                <a:lnTo>
                  <a:pt x="416226" y="144784"/>
                </a:lnTo>
                <a:lnTo>
                  <a:pt x="395708" y="101445"/>
                </a:lnTo>
                <a:lnTo>
                  <a:pt x="364931" y="62661"/>
                </a:lnTo>
                <a:lnTo>
                  <a:pt x="320135" y="28291"/>
                </a:lnTo>
                <a:lnTo>
                  <a:pt x="269719" y="7352"/>
                </a:lnTo>
                <a:lnTo>
                  <a:pt x="221867" y="0"/>
                </a:lnTo>
                <a:lnTo>
                  <a:pt x="173661" y="3490"/>
                </a:lnTo>
                <a:lnTo>
                  <a:pt x="127082" y="17827"/>
                </a:lnTo>
                <a:lnTo>
                  <a:pt x="84109" y="43014"/>
                </a:lnTo>
                <a:lnTo>
                  <a:pt x="30777" y="101445"/>
                </a:lnTo>
                <a:lnTo>
                  <a:pt x="10259" y="144784"/>
                </a:lnTo>
                <a:lnTo>
                  <a:pt x="0" y="190854"/>
                </a:lnTo>
                <a:lnTo>
                  <a:pt x="0" y="237836"/>
                </a:lnTo>
                <a:lnTo>
                  <a:pt x="10259" y="283908"/>
                </a:lnTo>
                <a:lnTo>
                  <a:pt x="30777" y="327249"/>
                </a:lnTo>
                <a:lnTo>
                  <a:pt x="61554" y="366038"/>
                </a:lnTo>
                <a:lnTo>
                  <a:pt x="100339" y="396815"/>
                </a:lnTo>
                <a:lnTo>
                  <a:pt x="143679" y="417333"/>
                </a:lnTo>
                <a:lnTo>
                  <a:pt x="189751" y="427592"/>
                </a:lnTo>
                <a:lnTo>
                  <a:pt x="236734" y="427592"/>
                </a:lnTo>
                <a:lnTo>
                  <a:pt x="282806" y="417333"/>
                </a:lnTo>
                <a:lnTo>
                  <a:pt x="326146" y="396815"/>
                </a:lnTo>
                <a:lnTo>
                  <a:pt x="364931" y="366038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60081" y="6483953"/>
            <a:ext cx="835025" cy="214629"/>
          </a:xfrm>
          <a:custGeom>
            <a:avLst/>
            <a:gdLst/>
            <a:ahLst/>
            <a:cxnLst/>
            <a:rect l="l" t="t" r="r" b="b"/>
            <a:pathLst>
              <a:path w="835025" h="214629">
                <a:moveTo>
                  <a:pt x="0" y="173710"/>
                </a:moveTo>
                <a:lnTo>
                  <a:pt x="172313" y="214515"/>
                </a:lnTo>
                <a:lnTo>
                  <a:pt x="834466" y="189052"/>
                </a:lnTo>
                <a:lnTo>
                  <a:pt x="834466" y="25463"/>
                </a:lnTo>
                <a:lnTo>
                  <a:pt x="172313" y="0"/>
                </a:lnTo>
                <a:lnTo>
                  <a:pt x="2146" y="40297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40123" y="6483958"/>
            <a:ext cx="835025" cy="214629"/>
          </a:xfrm>
          <a:custGeom>
            <a:avLst/>
            <a:gdLst/>
            <a:ahLst/>
            <a:cxnLst/>
            <a:rect l="l" t="t" r="r" b="b"/>
            <a:pathLst>
              <a:path w="835025" h="214629">
                <a:moveTo>
                  <a:pt x="834466" y="40805"/>
                </a:moveTo>
                <a:lnTo>
                  <a:pt x="662152" y="0"/>
                </a:lnTo>
                <a:lnTo>
                  <a:pt x="0" y="25463"/>
                </a:lnTo>
                <a:lnTo>
                  <a:pt x="0" y="189052"/>
                </a:lnTo>
                <a:lnTo>
                  <a:pt x="662152" y="214515"/>
                </a:lnTo>
                <a:lnTo>
                  <a:pt x="834402" y="173723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8017" y="6499438"/>
            <a:ext cx="357141" cy="183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12911" y="5328504"/>
            <a:ext cx="377825" cy="46990"/>
          </a:xfrm>
          <a:custGeom>
            <a:avLst/>
            <a:gdLst/>
            <a:ahLst/>
            <a:cxnLst/>
            <a:rect l="l" t="t" r="r" b="b"/>
            <a:pathLst>
              <a:path w="377825" h="46989">
                <a:moveTo>
                  <a:pt x="0" y="0"/>
                </a:moveTo>
                <a:lnTo>
                  <a:pt x="377520" y="46532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7262" y="5508514"/>
            <a:ext cx="238125" cy="62865"/>
          </a:xfrm>
          <a:custGeom>
            <a:avLst/>
            <a:gdLst/>
            <a:ahLst/>
            <a:cxnLst/>
            <a:rect l="l" t="t" r="r" b="b"/>
            <a:pathLst>
              <a:path w="238125" h="62864">
                <a:moveTo>
                  <a:pt x="237718" y="62750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91016" y="5164893"/>
            <a:ext cx="427990" cy="426720"/>
          </a:xfrm>
          <a:custGeom>
            <a:avLst/>
            <a:gdLst/>
            <a:ahLst/>
            <a:cxnLst/>
            <a:rect l="l" t="t" r="r" b="b"/>
            <a:pathLst>
              <a:path w="427990" h="426720">
                <a:moveTo>
                  <a:pt x="61554" y="61554"/>
                </a:moveTo>
                <a:lnTo>
                  <a:pt x="100339" y="30777"/>
                </a:lnTo>
                <a:lnTo>
                  <a:pt x="143679" y="10259"/>
                </a:lnTo>
                <a:lnTo>
                  <a:pt x="189751" y="0"/>
                </a:lnTo>
                <a:lnTo>
                  <a:pt x="236734" y="0"/>
                </a:lnTo>
                <a:lnTo>
                  <a:pt x="282806" y="10259"/>
                </a:lnTo>
                <a:lnTo>
                  <a:pt x="326146" y="30777"/>
                </a:lnTo>
                <a:lnTo>
                  <a:pt x="364931" y="61554"/>
                </a:lnTo>
                <a:lnTo>
                  <a:pt x="399301" y="106350"/>
                </a:lnTo>
                <a:lnTo>
                  <a:pt x="420240" y="156765"/>
                </a:lnTo>
                <a:lnTo>
                  <a:pt x="427592" y="204618"/>
                </a:lnTo>
                <a:lnTo>
                  <a:pt x="424102" y="252823"/>
                </a:lnTo>
                <a:lnTo>
                  <a:pt x="409765" y="299403"/>
                </a:lnTo>
                <a:lnTo>
                  <a:pt x="384578" y="342376"/>
                </a:lnTo>
                <a:lnTo>
                  <a:pt x="326146" y="395708"/>
                </a:lnTo>
                <a:lnTo>
                  <a:pt x="282806" y="416226"/>
                </a:lnTo>
                <a:lnTo>
                  <a:pt x="236734" y="426485"/>
                </a:lnTo>
                <a:lnTo>
                  <a:pt x="189751" y="426485"/>
                </a:lnTo>
                <a:lnTo>
                  <a:pt x="143679" y="416226"/>
                </a:lnTo>
                <a:lnTo>
                  <a:pt x="100339" y="395708"/>
                </a:lnTo>
                <a:lnTo>
                  <a:pt x="61554" y="364931"/>
                </a:lnTo>
                <a:lnTo>
                  <a:pt x="30777" y="326146"/>
                </a:lnTo>
                <a:lnTo>
                  <a:pt x="10259" y="282808"/>
                </a:lnTo>
                <a:lnTo>
                  <a:pt x="0" y="236738"/>
                </a:lnTo>
                <a:lnTo>
                  <a:pt x="0" y="189756"/>
                </a:lnTo>
                <a:lnTo>
                  <a:pt x="10259" y="143684"/>
                </a:lnTo>
                <a:lnTo>
                  <a:pt x="30777" y="100343"/>
                </a:lnTo>
                <a:lnTo>
                  <a:pt x="61554" y="6155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97005" y="4500925"/>
            <a:ext cx="214629" cy="835025"/>
          </a:xfrm>
          <a:custGeom>
            <a:avLst/>
            <a:gdLst/>
            <a:ahLst/>
            <a:cxnLst/>
            <a:rect l="l" t="t" r="r" b="b"/>
            <a:pathLst>
              <a:path w="214629" h="835025">
                <a:moveTo>
                  <a:pt x="40805" y="834466"/>
                </a:moveTo>
                <a:lnTo>
                  <a:pt x="0" y="662152"/>
                </a:lnTo>
                <a:lnTo>
                  <a:pt x="25463" y="0"/>
                </a:lnTo>
                <a:lnTo>
                  <a:pt x="189052" y="0"/>
                </a:lnTo>
                <a:lnTo>
                  <a:pt x="214515" y="662152"/>
                </a:lnTo>
                <a:lnTo>
                  <a:pt x="174218" y="832319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97000" y="5420883"/>
            <a:ext cx="214629" cy="835025"/>
          </a:xfrm>
          <a:custGeom>
            <a:avLst/>
            <a:gdLst/>
            <a:ahLst/>
            <a:cxnLst/>
            <a:rect l="l" t="t" r="r" b="b"/>
            <a:pathLst>
              <a:path w="214629" h="835025">
                <a:moveTo>
                  <a:pt x="173710" y="0"/>
                </a:moveTo>
                <a:lnTo>
                  <a:pt x="214515" y="172313"/>
                </a:lnTo>
                <a:lnTo>
                  <a:pt x="189052" y="834466"/>
                </a:lnTo>
                <a:lnTo>
                  <a:pt x="25463" y="834466"/>
                </a:lnTo>
                <a:lnTo>
                  <a:pt x="0" y="172313"/>
                </a:lnTo>
                <a:lnTo>
                  <a:pt x="40792" y="63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12481" y="5200313"/>
            <a:ext cx="183553" cy="357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33736" y="5217803"/>
            <a:ext cx="300990" cy="74295"/>
          </a:xfrm>
          <a:custGeom>
            <a:avLst/>
            <a:gdLst/>
            <a:ahLst/>
            <a:cxnLst/>
            <a:rect l="l" t="t" r="r" b="b"/>
            <a:pathLst>
              <a:path w="300990" h="74295">
                <a:moveTo>
                  <a:pt x="300977" y="73977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94347" y="5302637"/>
            <a:ext cx="342265" cy="48260"/>
          </a:xfrm>
          <a:custGeom>
            <a:avLst/>
            <a:gdLst/>
            <a:ahLst/>
            <a:cxnLst/>
            <a:rect l="l" t="t" r="r" b="b"/>
            <a:pathLst>
              <a:path w="342265" h="48260">
                <a:moveTo>
                  <a:pt x="341871" y="47853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03286" y="4360354"/>
            <a:ext cx="74295" cy="300990"/>
          </a:xfrm>
          <a:custGeom>
            <a:avLst/>
            <a:gdLst/>
            <a:ahLst/>
            <a:cxnLst/>
            <a:rect l="l" t="t" r="r" b="b"/>
            <a:pathLst>
              <a:path w="74295" h="300989">
                <a:moveTo>
                  <a:pt x="0" y="0"/>
                </a:moveTo>
                <a:lnTo>
                  <a:pt x="73977" y="300977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44575" y="4358848"/>
            <a:ext cx="48260" cy="342265"/>
          </a:xfrm>
          <a:custGeom>
            <a:avLst/>
            <a:gdLst/>
            <a:ahLst/>
            <a:cxnLst/>
            <a:rect l="l" t="t" r="r" b="b"/>
            <a:pathLst>
              <a:path w="48259" h="342264">
                <a:moveTo>
                  <a:pt x="0" y="0"/>
                </a:moveTo>
                <a:lnTo>
                  <a:pt x="47853" y="341871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69831" y="6081706"/>
            <a:ext cx="74295" cy="300990"/>
          </a:xfrm>
          <a:custGeom>
            <a:avLst/>
            <a:gdLst/>
            <a:ahLst/>
            <a:cxnLst/>
            <a:rect l="l" t="t" r="r" b="b"/>
            <a:pathLst>
              <a:path w="74295" h="300989">
                <a:moveTo>
                  <a:pt x="73977" y="300977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54667" y="6042317"/>
            <a:ext cx="48260" cy="342265"/>
          </a:xfrm>
          <a:custGeom>
            <a:avLst/>
            <a:gdLst/>
            <a:ahLst/>
            <a:cxnLst/>
            <a:rect l="l" t="t" r="r" b="b"/>
            <a:pathLst>
              <a:path w="48259" h="342264">
                <a:moveTo>
                  <a:pt x="47853" y="341871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2384" y="5451256"/>
            <a:ext cx="300990" cy="74295"/>
          </a:xfrm>
          <a:custGeom>
            <a:avLst/>
            <a:gdLst/>
            <a:ahLst/>
            <a:cxnLst/>
            <a:rect l="l" t="t" r="r" b="b"/>
            <a:pathLst>
              <a:path w="300990" h="74295">
                <a:moveTo>
                  <a:pt x="0" y="0"/>
                </a:moveTo>
                <a:lnTo>
                  <a:pt x="300964" y="73977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0878" y="5392545"/>
            <a:ext cx="342265" cy="48260"/>
          </a:xfrm>
          <a:custGeom>
            <a:avLst/>
            <a:gdLst/>
            <a:ahLst/>
            <a:cxnLst/>
            <a:rect l="l" t="t" r="r" b="b"/>
            <a:pathLst>
              <a:path w="342265" h="48260">
                <a:moveTo>
                  <a:pt x="0" y="0"/>
                </a:moveTo>
                <a:lnTo>
                  <a:pt x="341871" y="47853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85119" y="4552308"/>
            <a:ext cx="1561465" cy="1561465"/>
          </a:xfrm>
          <a:custGeom>
            <a:avLst/>
            <a:gdLst/>
            <a:ahLst/>
            <a:cxnLst/>
            <a:rect l="l" t="t" r="r" b="b"/>
            <a:pathLst>
              <a:path w="1561465" h="1561464">
                <a:moveTo>
                  <a:pt x="756424" y="1437563"/>
                </a:moveTo>
                <a:lnTo>
                  <a:pt x="240194" y="1437563"/>
                </a:lnTo>
                <a:lnTo>
                  <a:pt x="281092" y="1473130"/>
                </a:lnTo>
                <a:lnTo>
                  <a:pt x="324319" y="1502823"/>
                </a:lnTo>
                <a:lnTo>
                  <a:pt x="369176" y="1526555"/>
                </a:lnTo>
                <a:lnTo>
                  <a:pt x="414964" y="1544238"/>
                </a:lnTo>
                <a:lnTo>
                  <a:pt x="460981" y="1555784"/>
                </a:lnTo>
                <a:lnTo>
                  <a:pt x="506529" y="1561105"/>
                </a:lnTo>
                <a:lnTo>
                  <a:pt x="550908" y="1560113"/>
                </a:lnTo>
                <a:lnTo>
                  <a:pt x="593417" y="1552720"/>
                </a:lnTo>
                <a:lnTo>
                  <a:pt x="633356" y="1538839"/>
                </a:lnTo>
                <a:lnTo>
                  <a:pt x="670027" y="1518381"/>
                </a:lnTo>
                <a:lnTo>
                  <a:pt x="702728" y="1491259"/>
                </a:lnTo>
                <a:lnTo>
                  <a:pt x="756424" y="1437563"/>
                </a:lnTo>
                <a:close/>
              </a:path>
              <a:path w="1561465" h="1561464">
                <a:moveTo>
                  <a:pt x="1140713" y="0"/>
                </a:moveTo>
                <a:lnTo>
                  <a:pt x="878953" y="114338"/>
                </a:lnTo>
                <a:lnTo>
                  <a:pt x="831370" y="142033"/>
                </a:lnTo>
                <a:lnTo>
                  <a:pt x="785347" y="171757"/>
                </a:lnTo>
                <a:lnTo>
                  <a:pt x="740930" y="203476"/>
                </a:lnTo>
                <a:lnTo>
                  <a:pt x="698164" y="237157"/>
                </a:lnTo>
                <a:lnTo>
                  <a:pt x="657094" y="272767"/>
                </a:lnTo>
                <a:lnTo>
                  <a:pt x="617765" y="310273"/>
                </a:lnTo>
                <a:lnTo>
                  <a:pt x="69760" y="858278"/>
                </a:lnTo>
                <a:lnTo>
                  <a:pt x="42385" y="891348"/>
                </a:lnTo>
                <a:lnTo>
                  <a:pt x="21812" y="928464"/>
                </a:lnTo>
                <a:lnTo>
                  <a:pt x="7950" y="968905"/>
                </a:lnTo>
                <a:lnTo>
                  <a:pt x="709" y="1011947"/>
                </a:lnTo>
                <a:lnTo>
                  <a:pt x="0" y="1056869"/>
                </a:lnTo>
                <a:lnTo>
                  <a:pt x="5732" y="1102948"/>
                </a:lnTo>
                <a:lnTo>
                  <a:pt x="17815" y="1149461"/>
                </a:lnTo>
                <a:lnTo>
                  <a:pt x="36160" y="1195686"/>
                </a:lnTo>
                <a:lnTo>
                  <a:pt x="60676" y="1240901"/>
                </a:lnTo>
                <a:lnTo>
                  <a:pt x="91274" y="1284383"/>
                </a:lnTo>
                <a:lnTo>
                  <a:pt x="127863" y="1325410"/>
                </a:lnTo>
                <a:lnTo>
                  <a:pt x="240105" y="1437652"/>
                </a:lnTo>
                <a:lnTo>
                  <a:pt x="756424" y="1437563"/>
                </a:lnTo>
                <a:lnTo>
                  <a:pt x="1250733" y="943254"/>
                </a:lnTo>
                <a:lnTo>
                  <a:pt x="1288244" y="903921"/>
                </a:lnTo>
                <a:lnTo>
                  <a:pt x="1323858" y="862849"/>
                </a:lnTo>
                <a:lnTo>
                  <a:pt x="1357540" y="820083"/>
                </a:lnTo>
                <a:lnTo>
                  <a:pt x="1389258" y="775666"/>
                </a:lnTo>
                <a:lnTo>
                  <a:pt x="1418979" y="729641"/>
                </a:lnTo>
                <a:lnTo>
                  <a:pt x="1446669" y="682053"/>
                </a:lnTo>
                <a:lnTo>
                  <a:pt x="1561020" y="420306"/>
                </a:lnTo>
                <a:lnTo>
                  <a:pt x="1140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85119" y="4552308"/>
            <a:ext cx="1561465" cy="1561465"/>
          </a:xfrm>
          <a:custGeom>
            <a:avLst/>
            <a:gdLst/>
            <a:ahLst/>
            <a:cxnLst/>
            <a:rect l="l" t="t" r="r" b="b"/>
            <a:pathLst>
              <a:path w="1561465" h="1561464">
                <a:moveTo>
                  <a:pt x="1446669" y="682053"/>
                </a:moveTo>
                <a:lnTo>
                  <a:pt x="1561020" y="420306"/>
                </a:lnTo>
                <a:lnTo>
                  <a:pt x="1409242" y="268516"/>
                </a:lnTo>
                <a:lnTo>
                  <a:pt x="1363382" y="222669"/>
                </a:lnTo>
                <a:lnTo>
                  <a:pt x="1140713" y="0"/>
                </a:lnTo>
                <a:lnTo>
                  <a:pt x="878953" y="114338"/>
                </a:lnTo>
                <a:lnTo>
                  <a:pt x="831370" y="142033"/>
                </a:lnTo>
                <a:lnTo>
                  <a:pt x="785347" y="171757"/>
                </a:lnTo>
                <a:lnTo>
                  <a:pt x="740930" y="203476"/>
                </a:lnTo>
                <a:lnTo>
                  <a:pt x="698164" y="237157"/>
                </a:lnTo>
                <a:lnTo>
                  <a:pt x="657094" y="272767"/>
                </a:lnTo>
                <a:lnTo>
                  <a:pt x="617765" y="310273"/>
                </a:lnTo>
                <a:lnTo>
                  <a:pt x="69760" y="858278"/>
                </a:lnTo>
                <a:lnTo>
                  <a:pt x="42385" y="891348"/>
                </a:lnTo>
                <a:lnTo>
                  <a:pt x="21812" y="928464"/>
                </a:lnTo>
                <a:lnTo>
                  <a:pt x="7950" y="968905"/>
                </a:lnTo>
                <a:lnTo>
                  <a:pt x="709" y="1011947"/>
                </a:lnTo>
                <a:lnTo>
                  <a:pt x="0" y="1056869"/>
                </a:lnTo>
                <a:lnTo>
                  <a:pt x="5732" y="1102948"/>
                </a:lnTo>
                <a:lnTo>
                  <a:pt x="17815" y="1149461"/>
                </a:lnTo>
                <a:lnTo>
                  <a:pt x="36160" y="1195686"/>
                </a:lnTo>
                <a:lnTo>
                  <a:pt x="60676" y="1240901"/>
                </a:lnTo>
                <a:lnTo>
                  <a:pt x="91274" y="1284383"/>
                </a:lnTo>
                <a:lnTo>
                  <a:pt x="127863" y="1325410"/>
                </a:lnTo>
                <a:lnTo>
                  <a:pt x="194258" y="1391793"/>
                </a:lnTo>
                <a:lnTo>
                  <a:pt x="235609" y="1433144"/>
                </a:lnTo>
                <a:lnTo>
                  <a:pt x="240105" y="1437652"/>
                </a:lnTo>
                <a:lnTo>
                  <a:pt x="281092" y="1473130"/>
                </a:lnTo>
                <a:lnTo>
                  <a:pt x="324319" y="1502823"/>
                </a:lnTo>
                <a:lnTo>
                  <a:pt x="369176" y="1526555"/>
                </a:lnTo>
                <a:lnTo>
                  <a:pt x="414964" y="1544238"/>
                </a:lnTo>
                <a:lnTo>
                  <a:pt x="460981" y="1555784"/>
                </a:lnTo>
                <a:lnTo>
                  <a:pt x="506529" y="1561105"/>
                </a:lnTo>
                <a:lnTo>
                  <a:pt x="550908" y="1560113"/>
                </a:lnTo>
                <a:lnTo>
                  <a:pt x="593417" y="1552720"/>
                </a:lnTo>
                <a:lnTo>
                  <a:pt x="633356" y="1538839"/>
                </a:lnTo>
                <a:lnTo>
                  <a:pt x="670027" y="1518381"/>
                </a:lnTo>
                <a:lnTo>
                  <a:pt x="702728" y="1491259"/>
                </a:lnTo>
                <a:lnTo>
                  <a:pt x="1250733" y="943254"/>
                </a:lnTo>
                <a:lnTo>
                  <a:pt x="1288244" y="903921"/>
                </a:lnTo>
                <a:lnTo>
                  <a:pt x="1323858" y="862849"/>
                </a:lnTo>
                <a:lnTo>
                  <a:pt x="1357540" y="820083"/>
                </a:lnTo>
                <a:lnTo>
                  <a:pt x="1389258" y="775666"/>
                </a:lnTo>
                <a:lnTo>
                  <a:pt x="1418979" y="729641"/>
                </a:lnTo>
                <a:lnTo>
                  <a:pt x="1446669" y="682053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73749" y="554853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32232" y="0"/>
                </a:moveTo>
                <a:lnTo>
                  <a:pt x="0" y="32245"/>
                </a:lnTo>
                <a:lnTo>
                  <a:pt x="243916" y="276161"/>
                </a:lnTo>
                <a:lnTo>
                  <a:pt x="276161" y="243916"/>
                </a:lnTo>
                <a:lnTo>
                  <a:pt x="32232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17536" y="5604748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32232" y="0"/>
                </a:moveTo>
                <a:lnTo>
                  <a:pt x="0" y="32245"/>
                </a:lnTo>
                <a:lnTo>
                  <a:pt x="243916" y="276161"/>
                </a:lnTo>
                <a:lnTo>
                  <a:pt x="276161" y="243916"/>
                </a:lnTo>
                <a:lnTo>
                  <a:pt x="32232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6057" y="4274762"/>
            <a:ext cx="629285" cy="629285"/>
          </a:xfrm>
          <a:custGeom>
            <a:avLst/>
            <a:gdLst/>
            <a:ahLst/>
            <a:cxnLst/>
            <a:rect l="l" t="t" r="r" b="b"/>
            <a:pathLst>
              <a:path w="629285" h="629285">
                <a:moveTo>
                  <a:pt x="629107" y="314553"/>
                </a:moveTo>
                <a:lnTo>
                  <a:pt x="625696" y="361036"/>
                </a:lnTo>
                <a:lnTo>
                  <a:pt x="615789" y="405400"/>
                </a:lnTo>
                <a:lnTo>
                  <a:pt x="599871" y="447161"/>
                </a:lnTo>
                <a:lnTo>
                  <a:pt x="578430" y="485831"/>
                </a:lnTo>
                <a:lnTo>
                  <a:pt x="551952" y="520923"/>
                </a:lnTo>
                <a:lnTo>
                  <a:pt x="520923" y="551952"/>
                </a:lnTo>
                <a:lnTo>
                  <a:pt x="485831" y="578430"/>
                </a:lnTo>
                <a:lnTo>
                  <a:pt x="447161" y="599871"/>
                </a:lnTo>
                <a:lnTo>
                  <a:pt x="405400" y="615789"/>
                </a:lnTo>
                <a:lnTo>
                  <a:pt x="361036" y="625696"/>
                </a:lnTo>
                <a:lnTo>
                  <a:pt x="314553" y="629107"/>
                </a:lnTo>
                <a:lnTo>
                  <a:pt x="268071" y="625696"/>
                </a:lnTo>
                <a:lnTo>
                  <a:pt x="223706" y="615789"/>
                </a:lnTo>
                <a:lnTo>
                  <a:pt x="181945" y="599871"/>
                </a:lnTo>
                <a:lnTo>
                  <a:pt x="143275" y="578430"/>
                </a:lnTo>
                <a:lnTo>
                  <a:pt x="108183" y="551952"/>
                </a:lnTo>
                <a:lnTo>
                  <a:pt x="77154" y="520923"/>
                </a:lnTo>
                <a:lnTo>
                  <a:pt x="50676" y="485831"/>
                </a:lnTo>
                <a:lnTo>
                  <a:pt x="29235" y="447161"/>
                </a:lnTo>
                <a:lnTo>
                  <a:pt x="13317" y="405400"/>
                </a:lnTo>
                <a:lnTo>
                  <a:pt x="3410" y="361036"/>
                </a:lnTo>
                <a:lnTo>
                  <a:pt x="0" y="314553"/>
                </a:lnTo>
                <a:lnTo>
                  <a:pt x="3410" y="268071"/>
                </a:lnTo>
                <a:lnTo>
                  <a:pt x="13317" y="223706"/>
                </a:lnTo>
                <a:lnTo>
                  <a:pt x="29235" y="181945"/>
                </a:lnTo>
                <a:lnTo>
                  <a:pt x="50676" y="143275"/>
                </a:lnTo>
                <a:lnTo>
                  <a:pt x="77154" y="108183"/>
                </a:lnTo>
                <a:lnTo>
                  <a:pt x="108183" y="77154"/>
                </a:lnTo>
                <a:lnTo>
                  <a:pt x="143275" y="50676"/>
                </a:lnTo>
                <a:lnTo>
                  <a:pt x="181945" y="29235"/>
                </a:lnTo>
                <a:lnTo>
                  <a:pt x="223706" y="13317"/>
                </a:lnTo>
                <a:lnTo>
                  <a:pt x="268071" y="3410"/>
                </a:lnTo>
                <a:lnTo>
                  <a:pt x="314553" y="0"/>
                </a:lnTo>
                <a:lnTo>
                  <a:pt x="361036" y="3410"/>
                </a:lnTo>
                <a:lnTo>
                  <a:pt x="405400" y="13317"/>
                </a:lnTo>
                <a:lnTo>
                  <a:pt x="447161" y="29235"/>
                </a:lnTo>
                <a:lnTo>
                  <a:pt x="485831" y="50676"/>
                </a:lnTo>
                <a:lnTo>
                  <a:pt x="520923" y="77154"/>
                </a:lnTo>
                <a:lnTo>
                  <a:pt x="551952" y="108183"/>
                </a:lnTo>
                <a:lnTo>
                  <a:pt x="578430" y="143275"/>
                </a:lnTo>
                <a:lnTo>
                  <a:pt x="599871" y="181945"/>
                </a:lnTo>
                <a:lnTo>
                  <a:pt x="615789" y="223706"/>
                </a:lnTo>
                <a:lnTo>
                  <a:pt x="625696" y="268071"/>
                </a:lnTo>
                <a:lnTo>
                  <a:pt x="629107" y="314553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7149" y="4345857"/>
            <a:ext cx="487045" cy="487045"/>
          </a:xfrm>
          <a:custGeom>
            <a:avLst/>
            <a:gdLst/>
            <a:ahLst/>
            <a:cxnLst/>
            <a:rect l="l" t="t" r="r" b="b"/>
            <a:pathLst>
              <a:path w="487044" h="487045">
                <a:moveTo>
                  <a:pt x="486918" y="243458"/>
                </a:moveTo>
                <a:lnTo>
                  <a:pt x="481971" y="292523"/>
                </a:lnTo>
                <a:lnTo>
                  <a:pt x="467785" y="338222"/>
                </a:lnTo>
                <a:lnTo>
                  <a:pt x="445338" y="379577"/>
                </a:lnTo>
                <a:lnTo>
                  <a:pt x="415609" y="415609"/>
                </a:lnTo>
                <a:lnTo>
                  <a:pt x="379577" y="445338"/>
                </a:lnTo>
                <a:lnTo>
                  <a:pt x="338222" y="467785"/>
                </a:lnTo>
                <a:lnTo>
                  <a:pt x="292523" y="481971"/>
                </a:lnTo>
                <a:lnTo>
                  <a:pt x="243459" y="486917"/>
                </a:lnTo>
                <a:lnTo>
                  <a:pt x="194394" y="481971"/>
                </a:lnTo>
                <a:lnTo>
                  <a:pt x="148695" y="467785"/>
                </a:lnTo>
                <a:lnTo>
                  <a:pt x="107340" y="445338"/>
                </a:lnTo>
                <a:lnTo>
                  <a:pt x="71308" y="415609"/>
                </a:lnTo>
                <a:lnTo>
                  <a:pt x="41579" y="379577"/>
                </a:lnTo>
                <a:lnTo>
                  <a:pt x="19132" y="338222"/>
                </a:lnTo>
                <a:lnTo>
                  <a:pt x="4946" y="292523"/>
                </a:lnTo>
                <a:lnTo>
                  <a:pt x="0" y="243458"/>
                </a:lnTo>
                <a:lnTo>
                  <a:pt x="4946" y="194394"/>
                </a:lnTo>
                <a:lnTo>
                  <a:pt x="19132" y="148695"/>
                </a:lnTo>
                <a:lnTo>
                  <a:pt x="41579" y="107340"/>
                </a:lnTo>
                <a:lnTo>
                  <a:pt x="71308" y="71308"/>
                </a:lnTo>
                <a:lnTo>
                  <a:pt x="107340" y="41579"/>
                </a:lnTo>
                <a:lnTo>
                  <a:pt x="148695" y="19132"/>
                </a:lnTo>
                <a:lnTo>
                  <a:pt x="194394" y="4946"/>
                </a:lnTo>
                <a:lnTo>
                  <a:pt x="243459" y="0"/>
                </a:lnTo>
                <a:lnTo>
                  <a:pt x="292523" y="4946"/>
                </a:lnTo>
                <a:lnTo>
                  <a:pt x="338222" y="19132"/>
                </a:lnTo>
                <a:lnTo>
                  <a:pt x="379577" y="41579"/>
                </a:lnTo>
                <a:lnTo>
                  <a:pt x="415609" y="71308"/>
                </a:lnTo>
                <a:lnTo>
                  <a:pt x="445338" y="107340"/>
                </a:lnTo>
                <a:lnTo>
                  <a:pt x="467785" y="148695"/>
                </a:lnTo>
                <a:lnTo>
                  <a:pt x="481971" y="194394"/>
                </a:lnTo>
                <a:lnTo>
                  <a:pt x="486918" y="243458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47883" y="4500985"/>
            <a:ext cx="272415" cy="122555"/>
          </a:xfrm>
          <a:custGeom>
            <a:avLst/>
            <a:gdLst/>
            <a:ahLst/>
            <a:cxnLst/>
            <a:rect l="l" t="t" r="r" b="b"/>
            <a:pathLst>
              <a:path w="272414" h="122554">
                <a:moveTo>
                  <a:pt x="0" y="50787"/>
                </a:moveTo>
                <a:lnTo>
                  <a:pt x="116179" y="122186"/>
                </a:lnTo>
                <a:lnTo>
                  <a:pt x="272224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24571" y="4377260"/>
            <a:ext cx="95376" cy="146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17800" y="4675053"/>
            <a:ext cx="95377" cy="146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19303" y="4203060"/>
            <a:ext cx="522605" cy="208915"/>
          </a:xfrm>
          <a:custGeom>
            <a:avLst/>
            <a:gdLst/>
            <a:ahLst/>
            <a:cxnLst/>
            <a:rect l="l" t="t" r="r" b="b"/>
            <a:pathLst>
              <a:path w="522605" h="208914">
                <a:moveTo>
                  <a:pt x="522605" y="208597"/>
                </a:moveTo>
                <a:lnTo>
                  <a:pt x="500974" y="158428"/>
                </a:lnTo>
                <a:lnTo>
                  <a:pt x="488437" y="121858"/>
                </a:lnTo>
                <a:lnTo>
                  <a:pt x="480197" y="81022"/>
                </a:lnTo>
                <a:lnTo>
                  <a:pt x="471462" y="18059"/>
                </a:lnTo>
                <a:lnTo>
                  <a:pt x="430834" y="0"/>
                </a:lnTo>
                <a:lnTo>
                  <a:pt x="430834" y="77342"/>
                </a:lnTo>
                <a:lnTo>
                  <a:pt x="430834" y="78282"/>
                </a:lnTo>
                <a:lnTo>
                  <a:pt x="392130" y="60129"/>
                </a:lnTo>
                <a:lnTo>
                  <a:pt x="351023" y="46728"/>
                </a:lnTo>
                <a:lnTo>
                  <a:pt x="307860" y="38429"/>
                </a:lnTo>
                <a:lnTo>
                  <a:pt x="262991" y="35585"/>
                </a:lnTo>
                <a:lnTo>
                  <a:pt x="259613" y="35585"/>
                </a:lnTo>
                <a:lnTo>
                  <a:pt x="214744" y="38429"/>
                </a:lnTo>
                <a:lnTo>
                  <a:pt x="171581" y="46728"/>
                </a:lnTo>
                <a:lnTo>
                  <a:pt x="130474" y="60129"/>
                </a:lnTo>
                <a:lnTo>
                  <a:pt x="91770" y="78282"/>
                </a:lnTo>
                <a:lnTo>
                  <a:pt x="91770" y="77342"/>
                </a:lnTo>
                <a:lnTo>
                  <a:pt x="91770" y="0"/>
                </a:lnTo>
                <a:lnTo>
                  <a:pt x="51142" y="18059"/>
                </a:lnTo>
                <a:lnTo>
                  <a:pt x="37199" y="92820"/>
                </a:lnTo>
                <a:lnTo>
                  <a:pt x="20280" y="153319"/>
                </a:lnTo>
                <a:lnTo>
                  <a:pt x="6006" y="193822"/>
                </a:lnTo>
                <a:lnTo>
                  <a:pt x="0" y="208597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16179" y="4057472"/>
            <a:ext cx="328930" cy="224154"/>
          </a:xfrm>
          <a:custGeom>
            <a:avLst/>
            <a:gdLst/>
            <a:ahLst/>
            <a:cxnLst/>
            <a:rect l="l" t="t" r="r" b="b"/>
            <a:pathLst>
              <a:path w="328930" h="224154">
                <a:moveTo>
                  <a:pt x="0" y="223875"/>
                </a:moveTo>
                <a:lnTo>
                  <a:pt x="1756" y="166186"/>
                </a:lnTo>
                <a:lnTo>
                  <a:pt x="6623" y="106294"/>
                </a:lnTo>
                <a:lnTo>
                  <a:pt x="13994" y="49223"/>
                </a:lnTo>
                <a:lnTo>
                  <a:pt x="23266" y="0"/>
                </a:lnTo>
                <a:lnTo>
                  <a:pt x="305600" y="0"/>
                </a:lnTo>
                <a:lnTo>
                  <a:pt x="314864" y="49223"/>
                </a:lnTo>
                <a:lnTo>
                  <a:pt x="322232" y="106294"/>
                </a:lnTo>
                <a:lnTo>
                  <a:pt x="327097" y="166186"/>
                </a:lnTo>
                <a:lnTo>
                  <a:pt x="328853" y="223875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80608" y="4057477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165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08312" y="4057477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86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52904" y="4057477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86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19303" y="4769054"/>
            <a:ext cx="522605" cy="208915"/>
          </a:xfrm>
          <a:custGeom>
            <a:avLst/>
            <a:gdLst/>
            <a:ahLst/>
            <a:cxnLst/>
            <a:rect l="l" t="t" r="r" b="b"/>
            <a:pathLst>
              <a:path w="522605" h="208914">
                <a:moveTo>
                  <a:pt x="522605" y="0"/>
                </a:moveTo>
                <a:lnTo>
                  <a:pt x="500974" y="50168"/>
                </a:lnTo>
                <a:lnTo>
                  <a:pt x="488437" y="86739"/>
                </a:lnTo>
                <a:lnTo>
                  <a:pt x="480197" y="127574"/>
                </a:lnTo>
                <a:lnTo>
                  <a:pt x="471462" y="190538"/>
                </a:lnTo>
                <a:lnTo>
                  <a:pt x="430834" y="208597"/>
                </a:lnTo>
                <a:lnTo>
                  <a:pt x="430834" y="131254"/>
                </a:lnTo>
                <a:lnTo>
                  <a:pt x="430834" y="130314"/>
                </a:lnTo>
                <a:lnTo>
                  <a:pt x="392130" y="148467"/>
                </a:lnTo>
                <a:lnTo>
                  <a:pt x="351023" y="161869"/>
                </a:lnTo>
                <a:lnTo>
                  <a:pt x="307860" y="170167"/>
                </a:lnTo>
                <a:lnTo>
                  <a:pt x="262991" y="173012"/>
                </a:lnTo>
                <a:lnTo>
                  <a:pt x="259613" y="173012"/>
                </a:lnTo>
                <a:lnTo>
                  <a:pt x="214744" y="170167"/>
                </a:lnTo>
                <a:lnTo>
                  <a:pt x="171581" y="161869"/>
                </a:lnTo>
                <a:lnTo>
                  <a:pt x="130474" y="148467"/>
                </a:lnTo>
                <a:lnTo>
                  <a:pt x="91770" y="130314"/>
                </a:lnTo>
                <a:lnTo>
                  <a:pt x="91770" y="131254"/>
                </a:lnTo>
                <a:lnTo>
                  <a:pt x="91770" y="208597"/>
                </a:lnTo>
                <a:lnTo>
                  <a:pt x="51142" y="190538"/>
                </a:lnTo>
                <a:lnTo>
                  <a:pt x="37199" y="115776"/>
                </a:lnTo>
                <a:lnTo>
                  <a:pt x="20280" y="55278"/>
                </a:lnTo>
                <a:lnTo>
                  <a:pt x="6006" y="14775"/>
                </a:ln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16179" y="4899364"/>
            <a:ext cx="328930" cy="224154"/>
          </a:xfrm>
          <a:custGeom>
            <a:avLst/>
            <a:gdLst/>
            <a:ahLst/>
            <a:cxnLst/>
            <a:rect l="l" t="t" r="r" b="b"/>
            <a:pathLst>
              <a:path w="328930" h="224154">
                <a:moveTo>
                  <a:pt x="0" y="0"/>
                </a:moveTo>
                <a:lnTo>
                  <a:pt x="1756" y="57688"/>
                </a:lnTo>
                <a:lnTo>
                  <a:pt x="6623" y="117581"/>
                </a:lnTo>
                <a:lnTo>
                  <a:pt x="13994" y="174652"/>
                </a:lnTo>
                <a:lnTo>
                  <a:pt x="23266" y="223875"/>
                </a:lnTo>
                <a:lnTo>
                  <a:pt x="305600" y="223875"/>
                </a:lnTo>
                <a:lnTo>
                  <a:pt x="314864" y="174652"/>
                </a:lnTo>
                <a:lnTo>
                  <a:pt x="322232" y="117581"/>
                </a:lnTo>
                <a:lnTo>
                  <a:pt x="327097" y="57688"/>
                </a:lnTo>
                <a:lnTo>
                  <a:pt x="328853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80608" y="4942069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181165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08312" y="4935947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7286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52904" y="4935947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7286"/>
                </a:moveTo>
                <a:lnTo>
                  <a:pt x="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7181" y="1683190"/>
            <a:ext cx="916305" cy="1867535"/>
          </a:xfrm>
          <a:custGeom>
            <a:avLst/>
            <a:gdLst/>
            <a:ahLst/>
            <a:cxnLst/>
            <a:rect l="l" t="t" r="r" b="b"/>
            <a:pathLst>
              <a:path w="916304" h="1867535">
                <a:moveTo>
                  <a:pt x="757224" y="1867103"/>
                </a:moveTo>
                <a:lnTo>
                  <a:pt x="159080" y="1867103"/>
                </a:lnTo>
                <a:lnTo>
                  <a:pt x="108798" y="1858993"/>
                </a:lnTo>
                <a:lnTo>
                  <a:pt x="65129" y="1836410"/>
                </a:lnTo>
                <a:lnTo>
                  <a:pt x="30692" y="1801974"/>
                </a:lnTo>
                <a:lnTo>
                  <a:pt x="8109" y="1758305"/>
                </a:lnTo>
                <a:lnTo>
                  <a:pt x="0" y="1708023"/>
                </a:lnTo>
                <a:lnTo>
                  <a:pt x="0" y="159067"/>
                </a:lnTo>
                <a:lnTo>
                  <a:pt x="8109" y="108791"/>
                </a:lnTo>
                <a:lnTo>
                  <a:pt x="30692" y="65126"/>
                </a:lnTo>
                <a:lnTo>
                  <a:pt x="65129" y="30692"/>
                </a:lnTo>
                <a:lnTo>
                  <a:pt x="108798" y="8109"/>
                </a:lnTo>
                <a:lnTo>
                  <a:pt x="159080" y="0"/>
                </a:lnTo>
                <a:lnTo>
                  <a:pt x="757224" y="0"/>
                </a:lnTo>
                <a:lnTo>
                  <a:pt x="807506" y="8109"/>
                </a:lnTo>
                <a:lnTo>
                  <a:pt x="851175" y="30692"/>
                </a:lnTo>
                <a:lnTo>
                  <a:pt x="885612" y="65126"/>
                </a:lnTo>
                <a:lnTo>
                  <a:pt x="908195" y="108791"/>
                </a:lnTo>
                <a:lnTo>
                  <a:pt x="916304" y="159067"/>
                </a:lnTo>
                <a:lnTo>
                  <a:pt x="916304" y="1708023"/>
                </a:lnTo>
                <a:lnTo>
                  <a:pt x="908195" y="1758305"/>
                </a:lnTo>
                <a:lnTo>
                  <a:pt x="885612" y="1801974"/>
                </a:lnTo>
                <a:lnTo>
                  <a:pt x="851175" y="1836410"/>
                </a:lnTo>
                <a:lnTo>
                  <a:pt x="807506" y="1858993"/>
                </a:lnTo>
                <a:lnTo>
                  <a:pt x="757224" y="1867103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6108" y="1732106"/>
            <a:ext cx="818515" cy="1769745"/>
          </a:xfrm>
          <a:custGeom>
            <a:avLst/>
            <a:gdLst/>
            <a:ahLst/>
            <a:cxnLst/>
            <a:rect l="l" t="t" r="r" b="b"/>
            <a:pathLst>
              <a:path w="818514" h="1769745">
                <a:moveTo>
                  <a:pt x="182079" y="0"/>
                </a:moveTo>
                <a:lnTo>
                  <a:pt x="86004" y="0"/>
                </a:lnTo>
                <a:lnTo>
                  <a:pt x="52527" y="6758"/>
                </a:lnTo>
                <a:lnTo>
                  <a:pt x="25190" y="25190"/>
                </a:lnTo>
                <a:lnTo>
                  <a:pt x="6758" y="52527"/>
                </a:lnTo>
                <a:lnTo>
                  <a:pt x="0" y="86004"/>
                </a:lnTo>
                <a:lnTo>
                  <a:pt x="0" y="1643087"/>
                </a:lnTo>
                <a:lnTo>
                  <a:pt x="9915" y="1692200"/>
                </a:lnTo>
                <a:lnTo>
                  <a:pt x="36955" y="1732306"/>
                </a:lnTo>
                <a:lnTo>
                  <a:pt x="77061" y="1759347"/>
                </a:lnTo>
                <a:lnTo>
                  <a:pt x="126174" y="1769262"/>
                </a:lnTo>
                <a:lnTo>
                  <a:pt x="692264" y="1769262"/>
                </a:lnTo>
                <a:lnTo>
                  <a:pt x="741384" y="1759347"/>
                </a:lnTo>
                <a:lnTo>
                  <a:pt x="781494" y="1732306"/>
                </a:lnTo>
                <a:lnTo>
                  <a:pt x="808535" y="1692200"/>
                </a:lnTo>
                <a:lnTo>
                  <a:pt x="818451" y="1643087"/>
                </a:lnTo>
                <a:lnTo>
                  <a:pt x="818451" y="86004"/>
                </a:lnTo>
                <a:lnTo>
                  <a:pt x="811692" y="52527"/>
                </a:lnTo>
                <a:lnTo>
                  <a:pt x="793259" y="25190"/>
                </a:lnTo>
                <a:lnTo>
                  <a:pt x="765918" y="6758"/>
                </a:lnTo>
                <a:lnTo>
                  <a:pt x="732434" y="0"/>
                </a:lnTo>
                <a:lnTo>
                  <a:pt x="636409" y="0"/>
                </a:lnTo>
                <a:lnTo>
                  <a:pt x="636384" y="4749"/>
                </a:lnTo>
                <a:lnTo>
                  <a:pt x="636384" y="8585"/>
                </a:lnTo>
                <a:lnTo>
                  <a:pt x="632617" y="27239"/>
                </a:lnTo>
                <a:lnTo>
                  <a:pt x="622344" y="42475"/>
                </a:lnTo>
                <a:lnTo>
                  <a:pt x="607109" y="52747"/>
                </a:lnTo>
                <a:lnTo>
                  <a:pt x="588454" y="56515"/>
                </a:lnTo>
                <a:lnTo>
                  <a:pt x="229984" y="56515"/>
                </a:lnTo>
                <a:lnTo>
                  <a:pt x="211331" y="52747"/>
                </a:lnTo>
                <a:lnTo>
                  <a:pt x="196100" y="42475"/>
                </a:lnTo>
                <a:lnTo>
                  <a:pt x="185832" y="27239"/>
                </a:lnTo>
                <a:lnTo>
                  <a:pt x="182067" y="8585"/>
                </a:lnTo>
                <a:lnTo>
                  <a:pt x="182067" y="2832"/>
                </a:lnTo>
                <a:lnTo>
                  <a:pt x="182079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24996" y="173366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565" y="12776"/>
                </a:moveTo>
                <a:lnTo>
                  <a:pt x="25565" y="19837"/>
                </a:lnTo>
                <a:lnTo>
                  <a:pt x="19837" y="25552"/>
                </a:lnTo>
                <a:lnTo>
                  <a:pt x="12788" y="25552"/>
                </a:lnTo>
                <a:lnTo>
                  <a:pt x="5727" y="25552"/>
                </a:lnTo>
                <a:lnTo>
                  <a:pt x="0" y="19837"/>
                </a:lnTo>
                <a:lnTo>
                  <a:pt x="0" y="12776"/>
                </a:lnTo>
                <a:lnTo>
                  <a:pt x="0" y="5714"/>
                </a:lnTo>
                <a:lnTo>
                  <a:pt x="5727" y="0"/>
                </a:lnTo>
                <a:lnTo>
                  <a:pt x="12788" y="0"/>
                </a:lnTo>
                <a:lnTo>
                  <a:pt x="19837" y="0"/>
                </a:lnTo>
                <a:lnTo>
                  <a:pt x="25565" y="5714"/>
                </a:lnTo>
                <a:lnTo>
                  <a:pt x="25565" y="12776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64122" y="1736866"/>
            <a:ext cx="124460" cy="19685"/>
          </a:xfrm>
          <a:custGeom>
            <a:avLst/>
            <a:gdLst/>
            <a:ahLst/>
            <a:cxnLst/>
            <a:rect l="l" t="t" r="r" b="b"/>
            <a:pathLst>
              <a:path w="124460" h="19685">
                <a:moveTo>
                  <a:pt x="114528" y="19164"/>
                </a:moveTo>
                <a:lnTo>
                  <a:pt x="9448" y="19164"/>
                </a:lnTo>
                <a:lnTo>
                  <a:pt x="4229" y="19164"/>
                </a:lnTo>
                <a:lnTo>
                  <a:pt x="0" y="14935"/>
                </a:lnTo>
                <a:lnTo>
                  <a:pt x="0" y="9728"/>
                </a:lnTo>
                <a:lnTo>
                  <a:pt x="0" y="9436"/>
                </a:lnTo>
                <a:lnTo>
                  <a:pt x="0" y="4216"/>
                </a:lnTo>
                <a:lnTo>
                  <a:pt x="4229" y="0"/>
                </a:lnTo>
                <a:lnTo>
                  <a:pt x="9448" y="0"/>
                </a:lnTo>
                <a:lnTo>
                  <a:pt x="114528" y="0"/>
                </a:lnTo>
                <a:lnTo>
                  <a:pt x="119735" y="0"/>
                </a:lnTo>
                <a:lnTo>
                  <a:pt x="123964" y="4216"/>
                </a:lnTo>
                <a:lnTo>
                  <a:pt x="123964" y="9436"/>
                </a:lnTo>
                <a:lnTo>
                  <a:pt x="123964" y="9728"/>
                </a:lnTo>
                <a:lnTo>
                  <a:pt x="123964" y="14935"/>
                </a:lnTo>
                <a:lnTo>
                  <a:pt x="119735" y="19164"/>
                </a:lnTo>
                <a:lnTo>
                  <a:pt x="114528" y="1916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20199" y="2096048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175"/>
                </a:lnTo>
              </a:path>
            </a:pathLst>
          </a:custGeom>
          <a:ln w="3883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90458" y="2053871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800"/>
                </a:lnTo>
              </a:path>
            </a:pathLst>
          </a:custGeom>
          <a:ln w="3883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90458" y="2221600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800"/>
                </a:lnTo>
              </a:path>
            </a:pathLst>
          </a:custGeom>
          <a:ln w="3883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16906" y="2522852"/>
            <a:ext cx="24130" cy="60325"/>
          </a:xfrm>
          <a:custGeom>
            <a:avLst/>
            <a:gdLst/>
            <a:ahLst/>
            <a:cxnLst/>
            <a:rect l="l" t="t" r="r" b="b"/>
            <a:pathLst>
              <a:path w="24130" h="60325">
                <a:moveTo>
                  <a:pt x="23596" y="0"/>
                </a:moveTo>
                <a:lnTo>
                  <a:pt x="0" y="0"/>
                </a:lnTo>
                <a:lnTo>
                  <a:pt x="0" y="59994"/>
                </a:lnTo>
                <a:lnTo>
                  <a:pt x="23596" y="59994"/>
                </a:lnTo>
                <a:lnTo>
                  <a:pt x="23596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64104" y="2479227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256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99502" y="2344671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356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46108" y="2542855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30" h="20319">
                <a:moveTo>
                  <a:pt x="23596" y="0"/>
                </a:moveTo>
                <a:lnTo>
                  <a:pt x="0" y="0"/>
                </a:lnTo>
                <a:lnTo>
                  <a:pt x="0" y="19989"/>
                </a:lnTo>
                <a:lnTo>
                  <a:pt x="23596" y="19989"/>
                </a:lnTo>
                <a:lnTo>
                  <a:pt x="23596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1508" y="2529723"/>
            <a:ext cx="24130" cy="46355"/>
          </a:xfrm>
          <a:custGeom>
            <a:avLst/>
            <a:gdLst/>
            <a:ahLst/>
            <a:cxnLst/>
            <a:rect l="l" t="t" r="r" b="b"/>
            <a:pathLst>
              <a:path w="24130" h="46355">
                <a:moveTo>
                  <a:pt x="23596" y="0"/>
                </a:moveTo>
                <a:lnTo>
                  <a:pt x="0" y="0"/>
                </a:lnTo>
                <a:lnTo>
                  <a:pt x="0" y="46253"/>
                </a:lnTo>
                <a:lnTo>
                  <a:pt x="23596" y="46253"/>
                </a:lnTo>
                <a:lnTo>
                  <a:pt x="23596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34902" y="2224935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0"/>
                </a:moveTo>
                <a:lnTo>
                  <a:pt x="0" y="655827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70301" y="2388892"/>
            <a:ext cx="0" cy="328295"/>
          </a:xfrm>
          <a:custGeom>
            <a:avLst/>
            <a:gdLst/>
            <a:ahLst/>
            <a:cxnLst/>
            <a:rect l="l" t="t" r="r" b="b"/>
            <a:pathLst>
              <a:path h="328294">
                <a:moveTo>
                  <a:pt x="0" y="0"/>
                </a:moveTo>
                <a:lnTo>
                  <a:pt x="0" y="327914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93901" y="2513619"/>
            <a:ext cx="24130" cy="78740"/>
          </a:xfrm>
          <a:custGeom>
            <a:avLst/>
            <a:gdLst/>
            <a:ahLst/>
            <a:cxnLst/>
            <a:rect l="l" t="t" r="r" b="b"/>
            <a:pathLst>
              <a:path w="24130" h="78739">
                <a:moveTo>
                  <a:pt x="23596" y="0"/>
                </a:moveTo>
                <a:lnTo>
                  <a:pt x="0" y="0"/>
                </a:lnTo>
                <a:lnTo>
                  <a:pt x="0" y="78460"/>
                </a:lnTo>
                <a:lnTo>
                  <a:pt x="23596" y="78460"/>
                </a:lnTo>
                <a:lnTo>
                  <a:pt x="23596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41100" y="2360228"/>
            <a:ext cx="0" cy="385445"/>
          </a:xfrm>
          <a:custGeom>
            <a:avLst/>
            <a:gdLst/>
            <a:ahLst/>
            <a:cxnLst/>
            <a:rect l="l" t="t" r="r" b="b"/>
            <a:pathLst>
              <a:path h="385444">
                <a:moveTo>
                  <a:pt x="0" y="0"/>
                </a:moveTo>
                <a:lnTo>
                  <a:pt x="0" y="385241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76498" y="2246017"/>
            <a:ext cx="0" cy="614045"/>
          </a:xfrm>
          <a:custGeom>
            <a:avLst/>
            <a:gdLst/>
            <a:ahLst/>
            <a:cxnLst/>
            <a:rect l="l" t="t" r="r" b="b"/>
            <a:pathLst>
              <a:path h="614044">
                <a:moveTo>
                  <a:pt x="0" y="0"/>
                </a:moveTo>
                <a:lnTo>
                  <a:pt x="0" y="613664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11898" y="2170376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946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47298" y="2431387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5">
                <a:moveTo>
                  <a:pt x="0" y="0"/>
                </a:moveTo>
                <a:lnTo>
                  <a:pt x="0" y="242925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82696" y="249211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462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06297" y="2537368"/>
            <a:ext cx="24130" cy="31115"/>
          </a:xfrm>
          <a:custGeom>
            <a:avLst/>
            <a:gdLst/>
            <a:ahLst/>
            <a:cxnLst/>
            <a:rect l="l" t="t" r="r" b="b"/>
            <a:pathLst>
              <a:path w="24130" h="31114">
                <a:moveTo>
                  <a:pt x="23596" y="0"/>
                </a:moveTo>
                <a:lnTo>
                  <a:pt x="0" y="0"/>
                </a:lnTo>
                <a:lnTo>
                  <a:pt x="0" y="30962"/>
                </a:lnTo>
                <a:lnTo>
                  <a:pt x="23596" y="30962"/>
                </a:lnTo>
                <a:lnTo>
                  <a:pt x="23596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53494" y="2431387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5">
                <a:moveTo>
                  <a:pt x="0" y="0"/>
                </a:moveTo>
                <a:lnTo>
                  <a:pt x="0" y="242925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88894" y="2352481"/>
            <a:ext cx="0" cy="401320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0"/>
                </a:moveTo>
                <a:lnTo>
                  <a:pt x="0" y="400735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24293" y="2246017"/>
            <a:ext cx="0" cy="614045"/>
          </a:xfrm>
          <a:custGeom>
            <a:avLst/>
            <a:gdLst/>
            <a:ahLst/>
            <a:cxnLst/>
            <a:rect l="l" t="t" r="r" b="b"/>
            <a:pathLst>
              <a:path h="614044">
                <a:moveTo>
                  <a:pt x="0" y="0"/>
                </a:moveTo>
                <a:lnTo>
                  <a:pt x="0" y="613664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59691" y="2388892"/>
            <a:ext cx="0" cy="328295"/>
          </a:xfrm>
          <a:custGeom>
            <a:avLst/>
            <a:gdLst/>
            <a:ahLst/>
            <a:cxnLst/>
            <a:rect l="l" t="t" r="r" b="b"/>
            <a:pathLst>
              <a:path h="328294">
                <a:moveTo>
                  <a:pt x="0" y="0"/>
                </a:moveTo>
                <a:lnTo>
                  <a:pt x="0" y="327913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00447" y="2479227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256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35848" y="250467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342"/>
                </a:lnTo>
              </a:path>
            </a:pathLst>
          </a:custGeom>
          <a:ln w="23596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64805" y="2522573"/>
            <a:ext cx="24130" cy="60960"/>
          </a:xfrm>
          <a:custGeom>
            <a:avLst/>
            <a:gdLst/>
            <a:ahLst/>
            <a:cxnLst/>
            <a:rect l="l" t="t" r="r" b="b"/>
            <a:pathLst>
              <a:path w="24129" h="60960">
                <a:moveTo>
                  <a:pt x="23596" y="0"/>
                </a:moveTo>
                <a:lnTo>
                  <a:pt x="0" y="0"/>
                </a:lnTo>
                <a:lnTo>
                  <a:pt x="0" y="60553"/>
                </a:lnTo>
                <a:lnTo>
                  <a:pt x="23596" y="60553"/>
                </a:lnTo>
                <a:lnTo>
                  <a:pt x="23596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00203" y="2529726"/>
            <a:ext cx="24130" cy="46355"/>
          </a:xfrm>
          <a:custGeom>
            <a:avLst/>
            <a:gdLst/>
            <a:ahLst/>
            <a:cxnLst/>
            <a:rect l="l" t="t" r="r" b="b"/>
            <a:pathLst>
              <a:path w="24129" h="46355">
                <a:moveTo>
                  <a:pt x="0" y="0"/>
                </a:moveTo>
                <a:lnTo>
                  <a:pt x="0" y="46240"/>
                </a:lnTo>
                <a:lnTo>
                  <a:pt x="23596" y="46240"/>
                </a:lnTo>
                <a:lnTo>
                  <a:pt x="23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40959" y="2542855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29" h="20319">
                <a:moveTo>
                  <a:pt x="23596" y="0"/>
                </a:moveTo>
                <a:lnTo>
                  <a:pt x="0" y="0"/>
                </a:lnTo>
                <a:lnTo>
                  <a:pt x="0" y="19989"/>
                </a:lnTo>
                <a:lnTo>
                  <a:pt x="23596" y="19989"/>
                </a:lnTo>
                <a:lnTo>
                  <a:pt x="23596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41474" y="4875729"/>
            <a:ext cx="3093085" cy="566420"/>
          </a:xfrm>
          <a:custGeom>
            <a:avLst/>
            <a:gdLst/>
            <a:ahLst/>
            <a:cxnLst/>
            <a:rect l="l" t="t" r="r" b="b"/>
            <a:pathLst>
              <a:path w="3093084" h="566420">
                <a:moveTo>
                  <a:pt x="134137" y="74523"/>
                </a:moveTo>
                <a:lnTo>
                  <a:pt x="0" y="187794"/>
                </a:lnTo>
                <a:lnTo>
                  <a:pt x="0" y="315975"/>
                </a:lnTo>
                <a:lnTo>
                  <a:pt x="24647" y="345495"/>
                </a:lnTo>
                <a:lnTo>
                  <a:pt x="54180" y="373219"/>
                </a:lnTo>
                <a:lnTo>
                  <a:pt x="88160" y="399110"/>
                </a:lnTo>
                <a:lnTo>
                  <a:pt x="126147" y="423134"/>
                </a:lnTo>
                <a:lnTo>
                  <a:pt x="167700" y="445255"/>
                </a:lnTo>
                <a:lnTo>
                  <a:pt x="212380" y="465437"/>
                </a:lnTo>
                <a:lnTo>
                  <a:pt x="259747" y="483646"/>
                </a:lnTo>
                <a:lnTo>
                  <a:pt x="309360" y="499845"/>
                </a:lnTo>
                <a:lnTo>
                  <a:pt x="360782" y="514000"/>
                </a:lnTo>
                <a:lnTo>
                  <a:pt x="413570" y="526074"/>
                </a:lnTo>
                <a:lnTo>
                  <a:pt x="467286" y="536032"/>
                </a:lnTo>
                <a:lnTo>
                  <a:pt x="521489" y="543840"/>
                </a:lnTo>
                <a:lnTo>
                  <a:pt x="575740" y="549460"/>
                </a:lnTo>
                <a:lnTo>
                  <a:pt x="629598" y="552858"/>
                </a:lnTo>
                <a:lnTo>
                  <a:pt x="682625" y="553999"/>
                </a:lnTo>
                <a:lnTo>
                  <a:pt x="737968" y="553745"/>
                </a:lnTo>
                <a:lnTo>
                  <a:pt x="791753" y="553033"/>
                </a:lnTo>
                <a:lnTo>
                  <a:pt x="844248" y="551940"/>
                </a:lnTo>
                <a:lnTo>
                  <a:pt x="895720" y="550542"/>
                </a:lnTo>
                <a:lnTo>
                  <a:pt x="946436" y="548915"/>
                </a:lnTo>
                <a:lnTo>
                  <a:pt x="996663" y="547136"/>
                </a:lnTo>
                <a:lnTo>
                  <a:pt x="1046668" y="545280"/>
                </a:lnTo>
                <a:lnTo>
                  <a:pt x="1096720" y="543425"/>
                </a:lnTo>
                <a:lnTo>
                  <a:pt x="1147084" y="541646"/>
                </a:lnTo>
                <a:lnTo>
                  <a:pt x="1198028" y="540019"/>
                </a:lnTo>
                <a:lnTo>
                  <a:pt x="1249819" y="538621"/>
                </a:lnTo>
                <a:lnTo>
                  <a:pt x="1302726" y="537528"/>
                </a:lnTo>
                <a:lnTo>
                  <a:pt x="1357014" y="536816"/>
                </a:lnTo>
                <a:lnTo>
                  <a:pt x="1412951" y="536562"/>
                </a:lnTo>
                <a:lnTo>
                  <a:pt x="1461617" y="537251"/>
                </a:lnTo>
                <a:lnTo>
                  <a:pt x="1508428" y="539141"/>
                </a:lnTo>
                <a:lnTo>
                  <a:pt x="1553832" y="541965"/>
                </a:lnTo>
                <a:lnTo>
                  <a:pt x="1598280" y="545458"/>
                </a:lnTo>
                <a:lnTo>
                  <a:pt x="1642222" y="549352"/>
                </a:lnTo>
                <a:lnTo>
                  <a:pt x="1686107" y="553382"/>
                </a:lnTo>
                <a:lnTo>
                  <a:pt x="1730385" y="557281"/>
                </a:lnTo>
                <a:lnTo>
                  <a:pt x="1775506" y="560782"/>
                </a:lnTo>
                <a:lnTo>
                  <a:pt x="1821919" y="563620"/>
                </a:lnTo>
                <a:lnTo>
                  <a:pt x="1870074" y="565528"/>
                </a:lnTo>
                <a:lnTo>
                  <a:pt x="1920422" y="566240"/>
                </a:lnTo>
                <a:lnTo>
                  <a:pt x="1973412" y="565489"/>
                </a:lnTo>
                <a:lnTo>
                  <a:pt x="2029493" y="563009"/>
                </a:lnTo>
                <a:lnTo>
                  <a:pt x="2089116" y="558533"/>
                </a:lnTo>
                <a:lnTo>
                  <a:pt x="2152730" y="551796"/>
                </a:lnTo>
                <a:lnTo>
                  <a:pt x="2220785" y="542531"/>
                </a:lnTo>
                <a:lnTo>
                  <a:pt x="2277558" y="532513"/>
                </a:lnTo>
                <a:lnTo>
                  <a:pt x="2334967" y="519624"/>
                </a:lnTo>
                <a:lnTo>
                  <a:pt x="2392668" y="504124"/>
                </a:lnTo>
                <a:lnTo>
                  <a:pt x="2450313" y="486273"/>
                </a:lnTo>
                <a:lnTo>
                  <a:pt x="2507555" y="466328"/>
                </a:lnTo>
                <a:lnTo>
                  <a:pt x="2564048" y="444551"/>
                </a:lnTo>
                <a:lnTo>
                  <a:pt x="2619446" y="421199"/>
                </a:lnTo>
                <a:lnTo>
                  <a:pt x="2673402" y="396533"/>
                </a:lnTo>
                <a:lnTo>
                  <a:pt x="2725570" y="370812"/>
                </a:lnTo>
                <a:lnTo>
                  <a:pt x="2775602" y="344295"/>
                </a:lnTo>
                <a:lnTo>
                  <a:pt x="2823153" y="317241"/>
                </a:lnTo>
                <a:lnTo>
                  <a:pt x="2867876" y="289910"/>
                </a:lnTo>
                <a:lnTo>
                  <a:pt x="2909424" y="262562"/>
                </a:lnTo>
                <a:lnTo>
                  <a:pt x="2947451" y="235454"/>
                </a:lnTo>
                <a:lnTo>
                  <a:pt x="2981610" y="208848"/>
                </a:lnTo>
                <a:lnTo>
                  <a:pt x="3011556" y="183002"/>
                </a:lnTo>
                <a:lnTo>
                  <a:pt x="3057417" y="134627"/>
                </a:lnTo>
                <a:lnTo>
                  <a:pt x="3082264" y="92405"/>
                </a:lnTo>
                <a:lnTo>
                  <a:pt x="3092953" y="45996"/>
                </a:lnTo>
                <a:lnTo>
                  <a:pt x="3090687" y="17784"/>
                </a:lnTo>
                <a:lnTo>
                  <a:pt x="3083464" y="3781"/>
                </a:lnTo>
                <a:lnTo>
                  <a:pt x="3079280" y="0"/>
                </a:lnTo>
                <a:lnTo>
                  <a:pt x="3061863" y="45740"/>
                </a:lnTo>
                <a:lnTo>
                  <a:pt x="3040532" y="75271"/>
                </a:lnTo>
                <a:lnTo>
                  <a:pt x="3001313" y="101446"/>
                </a:lnTo>
                <a:lnTo>
                  <a:pt x="2930232" y="137121"/>
                </a:lnTo>
                <a:lnTo>
                  <a:pt x="2883385" y="159239"/>
                </a:lnTo>
                <a:lnTo>
                  <a:pt x="2824243" y="184838"/>
                </a:lnTo>
                <a:lnTo>
                  <a:pt x="2752698" y="212398"/>
                </a:lnTo>
                <a:lnTo>
                  <a:pt x="2712240" y="226439"/>
                </a:lnTo>
                <a:lnTo>
                  <a:pt x="2668640" y="240400"/>
                </a:lnTo>
                <a:lnTo>
                  <a:pt x="2621884" y="254092"/>
                </a:lnTo>
                <a:lnTo>
                  <a:pt x="2571960" y="267324"/>
                </a:lnTo>
                <a:lnTo>
                  <a:pt x="2518852" y="279907"/>
                </a:lnTo>
                <a:lnTo>
                  <a:pt x="2462548" y="291651"/>
                </a:lnTo>
                <a:lnTo>
                  <a:pt x="2403033" y="302366"/>
                </a:lnTo>
                <a:lnTo>
                  <a:pt x="2340295" y="311862"/>
                </a:lnTo>
                <a:lnTo>
                  <a:pt x="2274319" y="319949"/>
                </a:lnTo>
                <a:lnTo>
                  <a:pt x="2205091" y="326437"/>
                </a:lnTo>
                <a:lnTo>
                  <a:pt x="2132599" y="331136"/>
                </a:lnTo>
                <a:lnTo>
                  <a:pt x="2056828" y="333857"/>
                </a:lnTo>
                <a:lnTo>
                  <a:pt x="2012751" y="334563"/>
                </a:lnTo>
                <a:lnTo>
                  <a:pt x="1966803" y="334823"/>
                </a:lnTo>
                <a:lnTo>
                  <a:pt x="1919113" y="334642"/>
                </a:lnTo>
                <a:lnTo>
                  <a:pt x="1869812" y="334026"/>
                </a:lnTo>
                <a:lnTo>
                  <a:pt x="1819029" y="332978"/>
                </a:lnTo>
                <a:lnTo>
                  <a:pt x="1766892" y="331503"/>
                </a:lnTo>
                <a:lnTo>
                  <a:pt x="1713531" y="329607"/>
                </a:lnTo>
                <a:lnTo>
                  <a:pt x="1659077" y="327294"/>
                </a:lnTo>
                <a:lnTo>
                  <a:pt x="1603657" y="324568"/>
                </a:lnTo>
                <a:lnTo>
                  <a:pt x="1547402" y="321435"/>
                </a:lnTo>
                <a:lnTo>
                  <a:pt x="1490440" y="317898"/>
                </a:lnTo>
                <a:lnTo>
                  <a:pt x="1432902" y="313964"/>
                </a:lnTo>
                <a:lnTo>
                  <a:pt x="1374917" y="309636"/>
                </a:lnTo>
                <a:lnTo>
                  <a:pt x="1316613" y="304919"/>
                </a:lnTo>
                <a:lnTo>
                  <a:pt x="1258121" y="299819"/>
                </a:lnTo>
                <a:lnTo>
                  <a:pt x="1199570" y="294339"/>
                </a:lnTo>
                <a:lnTo>
                  <a:pt x="1141088" y="288485"/>
                </a:lnTo>
                <a:lnTo>
                  <a:pt x="1082807" y="282261"/>
                </a:lnTo>
                <a:lnTo>
                  <a:pt x="1024854" y="275671"/>
                </a:lnTo>
                <a:lnTo>
                  <a:pt x="967360" y="268722"/>
                </a:lnTo>
                <a:lnTo>
                  <a:pt x="910453" y="261417"/>
                </a:lnTo>
                <a:lnTo>
                  <a:pt x="854264" y="253761"/>
                </a:lnTo>
                <a:lnTo>
                  <a:pt x="798921" y="245759"/>
                </a:lnTo>
                <a:lnTo>
                  <a:pt x="744553" y="237416"/>
                </a:lnTo>
                <a:lnTo>
                  <a:pt x="691292" y="228736"/>
                </a:lnTo>
                <a:lnTo>
                  <a:pt x="639264" y="219725"/>
                </a:lnTo>
                <a:lnTo>
                  <a:pt x="588601" y="210386"/>
                </a:lnTo>
                <a:lnTo>
                  <a:pt x="539432" y="200724"/>
                </a:lnTo>
                <a:lnTo>
                  <a:pt x="491885" y="190745"/>
                </a:lnTo>
                <a:lnTo>
                  <a:pt x="446090" y="180453"/>
                </a:lnTo>
                <a:lnTo>
                  <a:pt x="402177" y="169853"/>
                </a:lnTo>
                <a:lnTo>
                  <a:pt x="360275" y="158949"/>
                </a:lnTo>
                <a:lnTo>
                  <a:pt x="320513" y="147747"/>
                </a:lnTo>
                <a:lnTo>
                  <a:pt x="283021" y="136250"/>
                </a:lnTo>
                <a:lnTo>
                  <a:pt x="215364" y="112394"/>
                </a:lnTo>
                <a:lnTo>
                  <a:pt x="158339" y="87419"/>
                </a:lnTo>
                <a:lnTo>
                  <a:pt x="134137" y="74523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08299" y="4120080"/>
            <a:ext cx="880110" cy="300355"/>
          </a:xfrm>
          <a:custGeom>
            <a:avLst/>
            <a:gdLst/>
            <a:ahLst/>
            <a:cxnLst/>
            <a:rect l="l" t="t" r="r" b="b"/>
            <a:pathLst>
              <a:path w="880110" h="300354">
                <a:moveTo>
                  <a:pt x="0" y="32312"/>
                </a:moveTo>
                <a:lnTo>
                  <a:pt x="21336" y="10107"/>
                </a:lnTo>
                <a:lnTo>
                  <a:pt x="38536" y="113"/>
                </a:lnTo>
                <a:lnTo>
                  <a:pt x="60677" y="0"/>
                </a:lnTo>
                <a:lnTo>
                  <a:pt x="96837" y="7433"/>
                </a:lnTo>
                <a:lnTo>
                  <a:pt x="127141" y="22365"/>
                </a:lnTo>
                <a:lnTo>
                  <a:pt x="149909" y="49124"/>
                </a:lnTo>
                <a:lnTo>
                  <a:pt x="173822" y="85706"/>
                </a:lnTo>
                <a:lnTo>
                  <a:pt x="207560" y="130109"/>
                </a:lnTo>
                <a:lnTo>
                  <a:pt x="259803" y="180331"/>
                </a:lnTo>
                <a:lnTo>
                  <a:pt x="294572" y="205983"/>
                </a:lnTo>
                <a:lnTo>
                  <a:pt x="333944" y="229990"/>
                </a:lnTo>
                <a:lnTo>
                  <a:pt x="377106" y="251627"/>
                </a:lnTo>
                <a:lnTo>
                  <a:pt x="423242" y="270168"/>
                </a:lnTo>
                <a:lnTo>
                  <a:pt x="471538" y="284885"/>
                </a:lnTo>
                <a:lnTo>
                  <a:pt x="521177" y="295054"/>
                </a:lnTo>
                <a:lnTo>
                  <a:pt x="571346" y="299948"/>
                </a:lnTo>
                <a:lnTo>
                  <a:pt x="621229" y="298842"/>
                </a:lnTo>
                <a:lnTo>
                  <a:pt x="670011" y="291008"/>
                </a:lnTo>
                <a:lnTo>
                  <a:pt x="716876" y="275721"/>
                </a:lnTo>
                <a:lnTo>
                  <a:pt x="806550" y="235619"/>
                </a:lnTo>
                <a:lnTo>
                  <a:pt x="855513" y="209976"/>
                </a:lnTo>
                <a:lnTo>
                  <a:pt x="875953" y="196368"/>
                </a:lnTo>
                <a:lnTo>
                  <a:pt x="880059" y="192371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72281" y="4562857"/>
            <a:ext cx="1218565" cy="618490"/>
          </a:xfrm>
          <a:custGeom>
            <a:avLst/>
            <a:gdLst/>
            <a:ahLst/>
            <a:cxnLst/>
            <a:rect l="l" t="t" r="r" b="b"/>
            <a:pathLst>
              <a:path w="1218564" h="618489">
                <a:moveTo>
                  <a:pt x="1218055" y="617942"/>
                </a:moveTo>
                <a:lnTo>
                  <a:pt x="1181479" y="586484"/>
                </a:lnTo>
                <a:lnTo>
                  <a:pt x="1133216" y="553199"/>
                </a:lnTo>
                <a:lnTo>
                  <a:pt x="1078990" y="530896"/>
                </a:lnTo>
                <a:lnTo>
                  <a:pt x="839265" y="461084"/>
                </a:lnTo>
                <a:lnTo>
                  <a:pt x="788986" y="442001"/>
                </a:lnTo>
                <a:lnTo>
                  <a:pt x="742759" y="415496"/>
                </a:lnTo>
                <a:lnTo>
                  <a:pt x="701359" y="382192"/>
                </a:lnTo>
                <a:lnTo>
                  <a:pt x="665565" y="342714"/>
                </a:lnTo>
                <a:lnTo>
                  <a:pt x="636154" y="297686"/>
                </a:lnTo>
                <a:lnTo>
                  <a:pt x="577188" y="189584"/>
                </a:lnTo>
                <a:lnTo>
                  <a:pt x="556557" y="158267"/>
                </a:lnTo>
                <a:lnTo>
                  <a:pt x="501703" y="108229"/>
                </a:lnTo>
                <a:lnTo>
                  <a:pt x="285977" y="11682"/>
                </a:lnTo>
                <a:lnTo>
                  <a:pt x="243127" y="0"/>
                </a:lnTo>
                <a:lnTo>
                  <a:pt x="199955" y="638"/>
                </a:lnTo>
                <a:lnTo>
                  <a:pt x="158887" y="12858"/>
                </a:lnTo>
                <a:lnTo>
                  <a:pt x="122350" y="35921"/>
                </a:lnTo>
                <a:lnTo>
                  <a:pt x="92771" y="69086"/>
                </a:lnTo>
                <a:lnTo>
                  <a:pt x="70390" y="101261"/>
                </a:lnTo>
                <a:lnTo>
                  <a:pt x="47778" y="135196"/>
                </a:lnTo>
                <a:lnTo>
                  <a:pt x="25352" y="176703"/>
                </a:lnTo>
                <a:lnTo>
                  <a:pt x="3529" y="231595"/>
                </a:lnTo>
                <a:lnTo>
                  <a:pt x="414" y="281511"/>
                </a:lnTo>
                <a:lnTo>
                  <a:pt x="0" y="329245"/>
                </a:lnTo>
                <a:lnTo>
                  <a:pt x="3529" y="377518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80221" y="3913619"/>
            <a:ext cx="1425371" cy="938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80221" y="3913619"/>
            <a:ext cx="1425575" cy="939165"/>
          </a:xfrm>
          <a:custGeom>
            <a:avLst/>
            <a:gdLst/>
            <a:ahLst/>
            <a:cxnLst/>
            <a:rect l="l" t="t" r="r" b="b"/>
            <a:pathLst>
              <a:path w="1425575" h="939164">
                <a:moveTo>
                  <a:pt x="1290370" y="373732"/>
                </a:moveTo>
                <a:lnTo>
                  <a:pt x="1310233" y="385162"/>
                </a:lnTo>
                <a:lnTo>
                  <a:pt x="1339227" y="369733"/>
                </a:lnTo>
                <a:lnTo>
                  <a:pt x="1369045" y="357132"/>
                </a:lnTo>
                <a:lnTo>
                  <a:pt x="1398242" y="347795"/>
                </a:lnTo>
                <a:lnTo>
                  <a:pt x="1425371" y="342160"/>
                </a:lnTo>
                <a:lnTo>
                  <a:pt x="1385265" y="297748"/>
                </a:lnTo>
                <a:lnTo>
                  <a:pt x="1344316" y="252035"/>
                </a:lnTo>
                <a:lnTo>
                  <a:pt x="1303431" y="206395"/>
                </a:lnTo>
                <a:lnTo>
                  <a:pt x="1263517" y="162203"/>
                </a:lnTo>
                <a:lnTo>
                  <a:pt x="1225481" y="120834"/>
                </a:lnTo>
                <a:lnTo>
                  <a:pt x="1190230" y="83662"/>
                </a:lnTo>
                <a:lnTo>
                  <a:pt x="1158672" y="52064"/>
                </a:lnTo>
                <a:lnTo>
                  <a:pt x="1110259" y="11084"/>
                </a:lnTo>
                <a:lnTo>
                  <a:pt x="1068757" y="0"/>
                </a:lnTo>
                <a:lnTo>
                  <a:pt x="1042066" y="20774"/>
                </a:lnTo>
                <a:lnTo>
                  <a:pt x="1029349" y="60551"/>
                </a:lnTo>
                <a:lnTo>
                  <a:pt x="1029766" y="106474"/>
                </a:lnTo>
                <a:lnTo>
                  <a:pt x="1033777" y="135656"/>
                </a:lnTo>
                <a:lnTo>
                  <a:pt x="1037823" y="176156"/>
                </a:lnTo>
                <a:lnTo>
                  <a:pt x="1039982" y="224481"/>
                </a:lnTo>
                <a:lnTo>
                  <a:pt x="1038334" y="277136"/>
                </a:lnTo>
                <a:lnTo>
                  <a:pt x="1030957" y="330630"/>
                </a:lnTo>
                <a:lnTo>
                  <a:pt x="1015931" y="381469"/>
                </a:lnTo>
                <a:lnTo>
                  <a:pt x="991333" y="426160"/>
                </a:lnTo>
                <a:lnTo>
                  <a:pt x="955243" y="461210"/>
                </a:lnTo>
                <a:lnTo>
                  <a:pt x="918390" y="484742"/>
                </a:lnTo>
                <a:lnTo>
                  <a:pt x="876476" y="508167"/>
                </a:lnTo>
                <a:lnTo>
                  <a:pt x="830520" y="530482"/>
                </a:lnTo>
                <a:lnTo>
                  <a:pt x="781540" y="550687"/>
                </a:lnTo>
                <a:lnTo>
                  <a:pt x="730557" y="567779"/>
                </a:lnTo>
                <a:lnTo>
                  <a:pt x="678591" y="580757"/>
                </a:lnTo>
                <a:lnTo>
                  <a:pt x="626660" y="588619"/>
                </a:lnTo>
                <a:lnTo>
                  <a:pt x="575785" y="590364"/>
                </a:lnTo>
                <a:lnTo>
                  <a:pt x="526985" y="584991"/>
                </a:lnTo>
                <a:lnTo>
                  <a:pt x="481279" y="571497"/>
                </a:lnTo>
                <a:lnTo>
                  <a:pt x="430871" y="545124"/>
                </a:lnTo>
                <a:lnTo>
                  <a:pt x="388218" y="511973"/>
                </a:lnTo>
                <a:lnTo>
                  <a:pt x="351853" y="473932"/>
                </a:lnTo>
                <a:lnTo>
                  <a:pt x="320308" y="432886"/>
                </a:lnTo>
                <a:lnTo>
                  <a:pt x="292116" y="390722"/>
                </a:lnTo>
                <a:lnTo>
                  <a:pt x="265811" y="349326"/>
                </a:lnTo>
                <a:lnTo>
                  <a:pt x="239925" y="310586"/>
                </a:lnTo>
                <a:lnTo>
                  <a:pt x="212991" y="276387"/>
                </a:lnTo>
                <a:lnTo>
                  <a:pt x="177344" y="245640"/>
                </a:lnTo>
                <a:lnTo>
                  <a:pt x="146418" y="235097"/>
                </a:lnTo>
                <a:lnTo>
                  <a:pt x="122448" y="242108"/>
                </a:lnTo>
                <a:lnTo>
                  <a:pt x="107670" y="264024"/>
                </a:lnTo>
                <a:lnTo>
                  <a:pt x="104318" y="298194"/>
                </a:lnTo>
                <a:lnTo>
                  <a:pt x="114630" y="341970"/>
                </a:lnTo>
                <a:lnTo>
                  <a:pt x="132498" y="386767"/>
                </a:lnTo>
                <a:lnTo>
                  <a:pt x="148297" y="427093"/>
                </a:lnTo>
                <a:lnTo>
                  <a:pt x="158964" y="464934"/>
                </a:lnTo>
                <a:lnTo>
                  <a:pt x="161433" y="502278"/>
                </a:lnTo>
                <a:lnTo>
                  <a:pt x="152642" y="541112"/>
                </a:lnTo>
                <a:lnTo>
                  <a:pt x="129527" y="583422"/>
                </a:lnTo>
                <a:lnTo>
                  <a:pt x="105810" y="617907"/>
                </a:lnTo>
                <a:lnTo>
                  <a:pt x="80835" y="657125"/>
                </a:lnTo>
                <a:lnTo>
                  <a:pt x="56186" y="701415"/>
                </a:lnTo>
                <a:lnTo>
                  <a:pt x="33442" y="751117"/>
                </a:lnTo>
                <a:lnTo>
                  <a:pt x="14186" y="806571"/>
                </a:lnTo>
                <a:lnTo>
                  <a:pt x="0" y="868118"/>
                </a:lnTo>
                <a:lnTo>
                  <a:pt x="20836" y="818745"/>
                </a:lnTo>
                <a:lnTo>
                  <a:pt x="42156" y="780610"/>
                </a:lnTo>
                <a:lnTo>
                  <a:pt x="63606" y="748755"/>
                </a:lnTo>
                <a:lnTo>
                  <a:pt x="114413" y="685054"/>
                </a:lnTo>
                <a:lnTo>
                  <a:pt x="150946" y="661992"/>
                </a:lnTo>
                <a:lnTo>
                  <a:pt x="192010" y="649771"/>
                </a:lnTo>
                <a:lnTo>
                  <a:pt x="235180" y="649133"/>
                </a:lnTo>
                <a:lnTo>
                  <a:pt x="278028" y="660816"/>
                </a:lnTo>
                <a:lnTo>
                  <a:pt x="460692" y="739683"/>
                </a:lnTo>
                <a:lnTo>
                  <a:pt x="523263" y="780109"/>
                </a:lnTo>
                <a:lnTo>
                  <a:pt x="569252" y="838717"/>
                </a:lnTo>
                <a:lnTo>
                  <a:pt x="608761" y="911158"/>
                </a:lnTo>
                <a:lnTo>
                  <a:pt x="717295" y="936266"/>
                </a:lnTo>
                <a:lnTo>
                  <a:pt x="765225" y="935834"/>
                </a:lnTo>
                <a:lnTo>
                  <a:pt x="807707" y="913647"/>
                </a:lnTo>
                <a:lnTo>
                  <a:pt x="1104226" y="654834"/>
                </a:lnTo>
                <a:lnTo>
                  <a:pt x="1131268" y="617415"/>
                </a:lnTo>
                <a:lnTo>
                  <a:pt x="1139126" y="571929"/>
                </a:lnTo>
                <a:lnTo>
                  <a:pt x="1131544" y="437334"/>
                </a:lnTo>
                <a:lnTo>
                  <a:pt x="1133647" y="419354"/>
                </a:lnTo>
                <a:lnTo>
                  <a:pt x="1170470" y="383651"/>
                </a:lnTo>
                <a:lnTo>
                  <a:pt x="1235163" y="366443"/>
                </a:lnTo>
                <a:lnTo>
                  <a:pt x="1249304" y="364138"/>
                </a:lnTo>
                <a:lnTo>
                  <a:pt x="1263491" y="364620"/>
                </a:lnTo>
                <a:lnTo>
                  <a:pt x="1277315" y="367836"/>
                </a:lnTo>
                <a:lnTo>
                  <a:pt x="1290370" y="37373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5460" y="428937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-12700" y="101"/>
                </a:moveTo>
                <a:lnTo>
                  <a:pt x="13665" y="101"/>
                </a:lnTo>
              </a:path>
            </a:pathLst>
          </a:custGeom>
          <a:ln w="25603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41385" y="4293001"/>
            <a:ext cx="79208" cy="739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41385" y="4293001"/>
            <a:ext cx="79375" cy="74295"/>
          </a:xfrm>
          <a:custGeom>
            <a:avLst/>
            <a:gdLst/>
            <a:ahLst/>
            <a:cxnLst/>
            <a:rect l="l" t="t" r="r" b="b"/>
            <a:pathLst>
              <a:path w="79375" h="74295">
                <a:moveTo>
                  <a:pt x="78968" y="0"/>
                </a:moveTo>
                <a:lnTo>
                  <a:pt x="54453" y="7352"/>
                </a:lnTo>
                <a:lnTo>
                  <a:pt x="33883" y="15760"/>
                </a:lnTo>
                <a:lnTo>
                  <a:pt x="16114" y="25063"/>
                </a:lnTo>
                <a:lnTo>
                  <a:pt x="0" y="35102"/>
                </a:lnTo>
                <a:lnTo>
                  <a:pt x="67475" y="73926"/>
                </a:lnTo>
                <a:lnTo>
                  <a:pt x="72878" y="58050"/>
                </a:lnTo>
                <a:lnTo>
                  <a:pt x="76984" y="40325"/>
                </a:lnTo>
                <a:lnTo>
                  <a:pt x="79208" y="20920"/>
                </a:lnTo>
                <a:lnTo>
                  <a:pt x="78968" y="0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55601" y="4316608"/>
            <a:ext cx="82003" cy="867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55601" y="4316608"/>
            <a:ext cx="82550" cy="86995"/>
          </a:xfrm>
          <a:custGeom>
            <a:avLst/>
            <a:gdLst/>
            <a:ahLst/>
            <a:cxnLst/>
            <a:rect l="l" t="t" r="r" b="b"/>
            <a:pathLst>
              <a:path w="82550" h="86995">
                <a:moveTo>
                  <a:pt x="16459" y="86702"/>
                </a:moveTo>
                <a:lnTo>
                  <a:pt x="33062" y="77930"/>
                </a:lnTo>
                <a:lnTo>
                  <a:pt x="49964" y="72810"/>
                </a:lnTo>
                <a:lnTo>
                  <a:pt x="66501" y="70616"/>
                </a:lnTo>
                <a:lnTo>
                  <a:pt x="82003" y="70624"/>
                </a:lnTo>
                <a:lnTo>
                  <a:pt x="63539" y="55087"/>
                </a:lnTo>
                <a:lnTo>
                  <a:pt x="29249" y="23545"/>
                </a:lnTo>
                <a:lnTo>
                  <a:pt x="6286" y="0"/>
                </a:lnTo>
                <a:lnTo>
                  <a:pt x="6865" y="19641"/>
                </a:lnTo>
                <a:lnTo>
                  <a:pt x="6076" y="39247"/>
                </a:lnTo>
                <a:lnTo>
                  <a:pt x="3821" y="58537"/>
                </a:lnTo>
                <a:lnTo>
                  <a:pt x="0" y="77228"/>
                </a:lnTo>
                <a:lnTo>
                  <a:pt x="16459" y="8670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62248" y="4433105"/>
            <a:ext cx="127982" cy="1295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62248" y="4433105"/>
            <a:ext cx="128270" cy="129539"/>
          </a:xfrm>
          <a:custGeom>
            <a:avLst/>
            <a:gdLst/>
            <a:ahLst/>
            <a:cxnLst/>
            <a:rect l="l" t="t" r="r" b="b"/>
            <a:pathLst>
              <a:path w="128270" h="129539">
                <a:moveTo>
                  <a:pt x="76077" y="124726"/>
                </a:moveTo>
                <a:lnTo>
                  <a:pt x="127982" y="79489"/>
                </a:lnTo>
                <a:lnTo>
                  <a:pt x="124527" y="60018"/>
                </a:lnTo>
                <a:lnTo>
                  <a:pt x="118459" y="40287"/>
                </a:lnTo>
                <a:lnTo>
                  <a:pt x="108021" y="20285"/>
                </a:lnTo>
                <a:lnTo>
                  <a:pt x="91457" y="0"/>
                </a:lnTo>
                <a:lnTo>
                  <a:pt x="84814" y="341"/>
                </a:lnTo>
                <a:lnTo>
                  <a:pt x="78222" y="1195"/>
                </a:lnTo>
                <a:lnTo>
                  <a:pt x="71742" y="2623"/>
                </a:lnTo>
                <a:lnTo>
                  <a:pt x="65435" y="4686"/>
                </a:lnTo>
                <a:lnTo>
                  <a:pt x="68610" y="10464"/>
                </a:lnTo>
                <a:lnTo>
                  <a:pt x="67721" y="18084"/>
                </a:lnTo>
                <a:lnTo>
                  <a:pt x="62260" y="22872"/>
                </a:lnTo>
                <a:lnTo>
                  <a:pt x="4945" y="73139"/>
                </a:lnTo>
                <a:lnTo>
                  <a:pt x="871" y="78982"/>
                </a:lnTo>
                <a:lnTo>
                  <a:pt x="0" y="85701"/>
                </a:lnTo>
                <a:lnTo>
                  <a:pt x="2207" y="92107"/>
                </a:lnTo>
                <a:lnTo>
                  <a:pt x="7370" y="97015"/>
                </a:lnTo>
                <a:lnTo>
                  <a:pt x="59123" y="126428"/>
                </a:lnTo>
                <a:lnTo>
                  <a:pt x="64558" y="129514"/>
                </a:lnTo>
                <a:lnTo>
                  <a:pt x="71366" y="128841"/>
                </a:lnTo>
                <a:lnTo>
                  <a:pt x="76077" y="124726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53785" y="4433099"/>
            <a:ext cx="37147" cy="52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53785" y="4433099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37147" y="5270"/>
                </a:moveTo>
                <a:lnTo>
                  <a:pt x="0" y="0"/>
                </a:lnTo>
                <a:lnTo>
                  <a:pt x="37147" y="527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04926" y="4442828"/>
            <a:ext cx="115773" cy="782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04926" y="4442828"/>
            <a:ext cx="116205" cy="78740"/>
          </a:xfrm>
          <a:custGeom>
            <a:avLst/>
            <a:gdLst/>
            <a:ahLst/>
            <a:cxnLst/>
            <a:rect l="l" t="t" r="r" b="b"/>
            <a:pathLst>
              <a:path w="116204" h="78739">
                <a:moveTo>
                  <a:pt x="35826" y="57619"/>
                </a:moveTo>
                <a:lnTo>
                  <a:pt x="36106" y="57772"/>
                </a:lnTo>
                <a:lnTo>
                  <a:pt x="36385" y="57899"/>
                </a:lnTo>
                <a:lnTo>
                  <a:pt x="36652" y="58051"/>
                </a:lnTo>
                <a:lnTo>
                  <a:pt x="71780" y="78270"/>
                </a:lnTo>
                <a:lnTo>
                  <a:pt x="83135" y="73780"/>
                </a:lnTo>
                <a:lnTo>
                  <a:pt x="94438" y="70157"/>
                </a:lnTo>
                <a:lnTo>
                  <a:pt x="105411" y="67311"/>
                </a:lnTo>
                <a:lnTo>
                  <a:pt x="115773" y="65151"/>
                </a:lnTo>
                <a:lnTo>
                  <a:pt x="88614" y="50018"/>
                </a:lnTo>
                <a:lnTo>
                  <a:pt x="62409" y="34683"/>
                </a:lnTo>
                <a:lnTo>
                  <a:pt x="37168" y="19148"/>
                </a:lnTo>
                <a:lnTo>
                  <a:pt x="12903" y="3416"/>
                </a:lnTo>
                <a:lnTo>
                  <a:pt x="15227" y="6311"/>
                </a:lnTo>
                <a:lnTo>
                  <a:pt x="9309" y="3365"/>
                </a:lnTo>
                <a:lnTo>
                  <a:pt x="0" y="0"/>
                </a:lnTo>
                <a:lnTo>
                  <a:pt x="12120" y="15202"/>
                </a:lnTo>
                <a:lnTo>
                  <a:pt x="21971" y="29919"/>
                </a:lnTo>
                <a:lnTo>
                  <a:pt x="29793" y="44082"/>
                </a:lnTo>
                <a:lnTo>
                  <a:pt x="35826" y="57619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21315" y="4254201"/>
            <a:ext cx="237490" cy="125730"/>
          </a:xfrm>
          <a:custGeom>
            <a:avLst/>
            <a:gdLst/>
            <a:ahLst/>
            <a:cxnLst/>
            <a:rect l="l" t="t" r="r" b="b"/>
            <a:pathLst>
              <a:path w="237489" h="125729">
                <a:moveTo>
                  <a:pt x="0" y="105829"/>
                </a:moveTo>
                <a:lnTo>
                  <a:pt x="30094" y="72245"/>
                </a:lnTo>
                <a:lnTo>
                  <a:pt x="71682" y="43054"/>
                </a:lnTo>
                <a:lnTo>
                  <a:pt x="118791" y="20072"/>
                </a:lnTo>
                <a:lnTo>
                  <a:pt x="165451" y="5115"/>
                </a:lnTo>
                <a:lnTo>
                  <a:pt x="205689" y="0"/>
                </a:lnTo>
                <a:lnTo>
                  <a:pt x="236982" y="31305"/>
                </a:lnTo>
                <a:lnTo>
                  <a:pt x="180869" y="43980"/>
                </a:lnTo>
                <a:lnTo>
                  <a:pt x="141378" y="60925"/>
                </a:lnTo>
                <a:lnTo>
                  <a:pt x="109672" y="80922"/>
                </a:lnTo>
                <a:lnTo>
                  <a:pt x="76917" y="102756"/>
                </a:lnTo>
                <a:lnTo>
                  <a:pt x="34277" y="125209"/>
                </a:lnTo>
                <a:lnTo>
                  <a:pt x="28294" y="122808"/>
                </a:lnTo>
                <a:lnTo>
                  <a:pt x="16581" y="116076"/>
                </a:lnTo>
                <a:lnTo>
                  <a:pt x="5146" y="109066"/>
                </a:lnTo>
                <a:lnTo>
                  <a:pt x="0" y="105829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80050" y="4285504"/>
            <a:ext cx="82550" cy="182880"/>
          </a:xfrm>
          <a:custGeom>
            <a:avLst/>
            <a:gdLst/>
            <a:ahLst/>
            <a:cxnLst/>
            <a:rect l="l" t="t" r="r" b="b"/>
            <a:pathLst>
              <a:path w="82550" h="182879">
                <a:moveTo>
                  <a:pt x="40254" y="6756"/>
                </a:moveTo>
                <a:lnTo>
                  <a:pt x="38803" y="44969"/>
                </a:lnTo>
                <a:lnTo>
                  <a:pt x="30370" y="77327"/>
                </a:lnTo>
                <a:lnTo>
                  <a:pt x="18865" y="102707"/>
                </a:lnTo>
                <a:lnTo>
                  <a:pt x="8199" y="119989"/>
                </a:lnTo>
                <a:lnTo>
                  <a:pt x="2003" y="134319"/>
                </a:lnTo>
                <a:lnTo>
                  <a:pt x="0" y="149140"/>
                </a:lnTo>
                <a:lnTo>
                  <a:pt x="232" y="160750"/>
                </a:lnTo>
                <a:lnTo>
                  <a:pt x="744" y="165442"/>
                </a:lnTo>
                <a:lnTo>
                  <a:pt x="29814" y="182587"/>
                </a:lnTo>
                <a:lnTo>
                  <a:pt x="60016" y="147977"/>
                </a:lnTo>
                <a:lnTo>
                  <a:pt x="76946" y="102471"/>
                </a:lnTo>
                <a:lnTo>
                  <a:pt x="82419" y="51376"/>
                </a:lnTo>
                <a:lnTo>
                  <a:pt x="78252" y="0"/>
                </a:lnTo>
                <a:lnTo>
                  <a:pt x="40254" y="6756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71120" y="4378897"/>
            <a:ext cx="149225" cy="70485"/>
          </a:xfrm>
          <a:custGeom>
            <a:avLst/>
            <a:gdLst/>
            <a:ahLst/>
            <a:cxnLst/>
            <a:rect l="l" t="t" r="r" b="b"/>
            <a:pathLst>
              <a:path w="149225" h="70485">
                <a:moveTo>
                  <a:pt x="55016" y="59483"/>
                </a:moveTo>
                <a:lnTo>
                  <a:pt x="68338" y="55555"/>
                </a:lnTo>
                <a:lnTo>
                  <a:pt x="82191" y="54189"/>
                </a:lnTo>
                <a:lnTo>
                  <a:pt x="96039" y="54834"/>
                </a:lnTo>
                <a:lnTo>
                  <a:pt x="137544" y="65311"/>
                </a:lnTo>
                <a:lnTo>
                  <a:pt x="149034" y="70240"/>
                </a:lnTo>
                <a:lnTo>
                  <a:pt x="105422" y="16075"/>
                </a:lnTo>
                <a:lnTo>
                  <a:pt x="70607" y="3320"/>
                </a:lnTo>
                <a:lnTo>
                  <a:pt x="48020" y="0"/>
                </a:lnTo>
                <a:lnTo>
                  <a:pt x="27779" y="6952"/>
                </a:lnTo>
                <a:lnTo>
                  <a:pt x="0" y="25015"/>
                </a:lnTo>
                <a:lnTo>
                  <a:pt x="55016" y="59483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53687" y="4433082"/>
            <a:ext cx="99695" cy="162560"/>
          </a:xfrm>
          <a:custGeom>
            <a:avLst/>
            <a:gdLst/>
            <a:ahLst/>
            <a:cxnLst/>
            <a:rect l="l" t="t" r="r" b="b"/>
            <a:pathLst>
              <a:path w="99695" h="162560">
                <a:moveTo>
                  <a:pt x="48844" y="6934"/>
                </a:moveTo>
                <a:lnTo>
                  <a:pt x="72028" y="37665"/>
                </a:lnTo>
                <a:lnTo>
                  <a:pt x="94664" y="91680"/>
                </a:lnTo>
                <a:lnTo>
                  <a:pt x="99321" y="132677"/>
                </a:lnTo>
                <a:lnTo>
                  <a:pt x="98496" y="148158"/>
                </a:lnTo>
                <a:lnTo>
                  <a:pt x="97111" y="158609"/>
                </a:lnTo>
                <a:lnTo>
                  <a:pt x="96380" y="162445"/>
                </a:lnTo>
                <a:lnTo>
                  <a:pt x="50673" y="140576"/>
                </a:lnTo>
                <a:lnTo>
                  <a:pt x="40381" y="106672"/>
                </a:lnTo>
                <a:lnTo>
                  <a:pt x="35399" y="71978"/>
                </a:lnTo>
                <a:lnTo>
                  <a:pt x="25385" y="36440"/>
                </a:lnTo>
                <a:lnTo>
                  <a:pt x="0" y="0"/>
                </a:lnTo>
                <a:lnTo>
                  <a:pt x="48844" y="693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75568" y="4504109"/>
            <a:ext cx="126364" cy="50165"/>
          </a:xfrm>
          <a:custGeom>
            <a:avLst/>
            <a:gdLst/>
            <a:ahLst/>
            <a:cxnLst/>
            <a:rect l="l" t="t" r="r" b="b"/>
            <a:pathLst>
              <a:path w="126364" h="50164">
                <a:moveTo>
                  <a:pt x="54825" y="50152"/>
                </a:moveTo>
                <a:lnTo>
                  <a:pt x="75980" y="43021"/>
                </a:lnTo>
                <a:lnTo>
                  <a:pt x="99426" y="42378"/>
                </a:lnTo>
                <a:lnTo>
                  <a:pt x="118432" y="44628"/>
                </a:lnTo>
                <a:lnTo>
                  <a:pt x="126263" y="46177"/>
                </a:lnTo>
                <a:lnTo>
                  <a:pt x="78841" y="0"/>
                </a:lnTo>
                <a:lnTo>
                  <a:pt x="54263" y="694"/>
                </a:lnTo>
                <a:lnTo>
                  <a:pt x="37858" y="2746"/>
                </a:lnTo>
                <a:lnTo>
                  <a:pt x="22234" y="7793"/>
                </a:lnTo>
                <a:lnTo>
                  <a:pt x="0" y="17475"/>
                </a:lnTo>
                <a:lnTo>
                  <a:pt x="54825" y="5015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72200" y="4546910"/>
            <a:ext cx="80010" cy="104139"/>
          </a:xfrm>
          <a:custGeom>
            <a:avLst/>
            <a:gdLst/>
            <a:ahLst/>
            <a:cxnLst/>
            <a:rect l="l" t="t" r="r" b="b"/>
            <a:pathLst>
              <a:path w="80010" h="104139">
                <a:moveTo>
                  <a:pt x="79590" y="80924"/>
                </a:moveTo>
                <a:lnTo>
                  <a:pt x="67095" y="41384"/>
                </a:lnTo>
                <a:lnTo>
                  <a:pt x="32092" y="4559"/>
                </a:lnTo>
                <a:lnTo>
                  <a:pt x="0" y="0"/>
                </a:lnTo>
                <a:lnTo>
                  <a:pt x="16706" y="27511"/>
                </a:lnTo>
                <a:lnTo>
                  <a:pt x="21869" y="52108"/>
                </a:lnTo>
                <a:lnTo>
                  <a:pt x="25688" y="76580"/>
                </a:lnTo>
                <a:lnTo>
                  <a:pt x="38366" y="103720"/>
                </a:lnTo>
                <a:lnTo>
                  <a:pt x="53834" y="88905"/>
                </a:lnTo>
                <a:lnTo>
                  <a:pt x="63284" y="81592"/>
                </a:lnTo>
                <a:lnTo>
                  <a:pt x="70581" y="79644"/>
                </a:lnTo>
                <a:lnTo>
                  <a:pt x="79590" y="8092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45818" y="4562732"/>
            <a:ext cx="67945" cy="151130"/>
          </a:xfrm>
          <a:custGeom>
            <a:avLst/>
            <a:gdLst/>
            <a:ahLst/>
            <a:cxnLst/>
            <a:rect l="l" t="t" r="r" b="b"/>
            <a:pathLst>
              <a:path w="67945" h="151129">
                <a:moveTo>
                  <a:pt x="0" y="132702"/>
                </a:moveTo>
                <a:lnTo>
                  <a:pt x="811" y="91572"/>
                </a:lnTo>
                <a:lnTo>
                  <a:pt x="8256" y="59902"/>
                </a:lnTo>
                <a:lnTo>
                  <a:pt x="16789" y="31457"/>
                </a:lnTo>
                <a:lnTo>
                  <a:pt x="20866" y="0"/>
                </a:lnTo>
                <a:lnTo>
                  <a:pt x="27698" y="3580"/>
                </a:lnTo>
                <a:lnTo>
                  <a:pt x="42729" y="9932"/>
                </a:lnTo>
                <a:lnTo>
                  <a:pt x="57759" y="15993"/>
                </a:lnTo>
                <a:lnTo>
                  <a:pt x="64592" y="18694"/>
                </a:lnTo>
                <a:lnTo>
                  <a:pt x="67595" y="56666"/>
                </a:lnTo>
                <a:lnTo>
                  <a:pt x="63169" y="92009"/>
                </a:lnTo>
                <a:lnTo>
                  <a:pt x="51276" y="123655"/>
                </a:lnTo>
                <a:lnTo>
                  <a:pt x="31876" y="150533"/>
                </a:lnTo>
                <a:lnTo>
                  <a:pt x="0" y="13270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41378" y="462749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118" y="241"/>
                </a:moveTo>
                <a:lnTo>
                  <a:pt x="6337" y="0"/>
                </a:lnTo>
                <a:lnTo>
                  <a:pt x="3238" y="596"/>
                </a:lnTo>
                <a:lnTo>
                  <a:pt x="0" y="1790"/>
                </a:lnTo>
                <a:lnTo>
                  <a:pt x="2971" y="889"/>
                </a:lnTo>
                <a:lnTo>
                  <a:pt x="6032" y="368"/>
                </a:lnTo>
                <a:lnTo>
                  <a:pt x="9118" y="241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90257" y="4542508"/>
            <a:ext cx="175393" cy="1541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90257" y="4542508"/>
            <a:ext cx="175895" cy="154305"/>
          </a:xfrm>
          <a:custGeom>
            <a:avLst/>
            <a:gdLst/>
            <a:ahLst/>
            <a:cxnLst/>
            <a:rect l="l" t="t" r="r" b="b"/>
            <a:pathLst>
              <a:path w="175895" h="154304">
                <a:moveTo>
                  <a:pt x="7372" y="121675"/>
                </a:moveTo>
                <a:lnTo>
                  <a:pt x="58997" y="151025"/>
                </a:lnTo>
                <a:lnTo>
                  <a:pt x="64496" y="154149"/>
                </a:lnTo>
                <a:lnTo>
                  <a:pt x="71380" y="153412"/>
                </a:lnTo>
                <a:lnTo>
                  <a:pt x="76092" y="149196"/>
                </a:lnTo>
                <a:lnTo>
                  <a:pt x="137128" y="94586"/>
                </a:lnTo>
                <a:lnTo>
                  <a:pt x="137585" y="94192"/>
                </a:lnTo>
                <a:lnTo>
                  <a:pt x="138055" y="93824"/>
                </a:lnTo>
                <a:lnTo>
                  <a:pt x="138512" y="93443"/>
                </a:lnTo>
                <a:lnTo>
                  <a:pt x="128606" y="100034"/>
                </a:lnTo>
                <a:lnTo>
                  <a:pt x="120313" y="108124"/>
                </a:lnTo>
                <a:lnTo>
                  <a:pt x="107635" y="80984"/>
                </a:lnTo>
                <a:lnTo>
                  <a:pt x="103814" y="56511"/>
                </a:lnTo>
                <a:lnTo>
                  <a:pt x="98648" y="31915"/>
                </a:lnTo>
                <a:lnTo>
                  <a:pt x="81934" y="4403"/>
                </a:lnTo>
                <a:lnTo>
                  <a:pt x="114039" y="8950"/>
                </a:lnTo>
                <a:lnTo>
                  <a:pt x="130143" y="16494"/>
                </a:lnTo>
                <a:lnTo>
                  <a:pt x="143093" y="38141"/>
                </a:lnTo>
                <a:lnTo>
                  <a:pt x="152803" y="59924"/>
                </a:lnTo>
                <a:lnTo>
                  <a:pt x="159021" y="77169"/>
                </a:lnTo>
                <a:lnTo>
                  <a:pt x="161499" y="85201"/>
                </a:lnTo>
                <a:lnTo>
                  <a:pt x="161766" y="85201"/>
                </a:lnTo>
                <a:lnTo>
                  <a:pt x="162032" y="85239"/>
                </a:lnTo>
                <a:lnTo>
                  <a:pt x="162286" y="85239"/>
                </a:lnTo>
                <a:lnTo>
                  <a:pt x="166076" y="72925"/>
                </a:lnTo>
                <a:lnTo>
                  <a:pt x="169806" y="60907"/>
                </a:lnTo>
                <a:lnTo>
                  <a:pt x="173054" y="48711"/>
                </a:lnTo>
                <a:lnTo>
                  <a:pt x="175393" y="35861"/>
                </a:lnTo>
                <a:lnTo>
                  <a:pt x="158553" y="28441"/>
                </a:lnTo>
                <a:lnTo>
                  <a:pt x="141966" y="20962"/>
                </a:lnTo>
                <a:lnTo>
                  <a:pt x="125637" y="13424"/>
                </a:lnTo>
                <a:lnTo>
                  <a:pt x="109569" y="5826"/>
                </a:lnTo>
                <a:lnTo>
                  <a:pt x="111575" y="7781"/>
                </a:lnTo>
                <a:lnTo>
                  <a:pt x="85029" y="1725"/>
                </a:lnTo>
                <a:lnTo>
                  <a:pt x="68940" y="0"/>
                </a:lnTo>
                <a:lnTo>
                  <a:pt x="56792" y="2870"/>
                </a:lnTo>
                <a:lnTo>
                  <a:pt x="42068" y="10601"/>
                </a:lnTo>
                <a:lnTo>
                  <a:pt x="61855" y="21993"/>
                </a:lnTo>
                <a:lnTo>
                  <a:pt x="66976" y="26901"/>
                </a:lnTo>
                <a:lnTo>
                  <a:pt x="69156" y="33296"/>
                </a:lnTo>
                <a:lnTo>
                  <a:pt x="68275" y="39995"/>
                </a:lnTo>
                <a:lnTo>
                  <a:pt x="64217" y="45818"/>
                </a:lnTo>
                <a:lnTo>
                  <a:pt x="4933" y="97799"/>
                </a:lnTo>
                <a:lnTo>
                  <a:pt x="867" y="103644"/>
                </a:lnTo>
                <a:lnTo>
                  <a:pt x="0" y="110366"/>
                </a:lnTo>
                <a:lnTo>
                  <a:pt x="2208" y="116773"/>
                </a:lnTo>
                <a:lnTo>
                  <a:pt x="7372" y="121675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98889" y="4598146"/>
            <a:ext cx="1421980" cy="6123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98889" y="4598146"/>
            <a:ext cx="1422400" cy="612775"/>
          </a:xfrm>
          <a:custGeom>
            <a:avLst/>
            <a:gdLst/>
            <a:ahLst/>
            <a:cxnLst/>
            <a:rect l="l" t="t" r="r" b="b"/>
            <a:pathLst>
              <a:path w="1422400" h="612775">
                <a:moveTo>
                  <a:pt x="1380134" y="167182"/>
                </a:moveTo>
                <a:lnTo>
                  <a:pt x="1315659" y="155210"/>
                </a:lnTo>
                <a:lnTo>
                  <a:pt x="1237393" y="150371"/>
                </a:lnTo>
                <a:lnTo>
                  <a:pt x="1190034" y="148109"/>
                </a:lnTo>
                <a:lnTo>
                  <a:pt x="1138237" y="145602"/>
                </a:lnTo>
                <a:lnTo>
                  <a:pt x="1082790" y="142589"/>
                </a:lnTo>
                <a:lnTo>
                  <a:pt x="1024479" y="138807"/>
                </a:lnTo>
                <a:lnTo>
                  <a:pt x="964089" y="133994"/>
                </a:lnTo>
                <a:lnTo>
                  <a:pt x="902407" y="127889"/>
                </a:lnTo>
                <a:lnTo>
                  <a:pt x="840218" y="120230"/>
                </a:lnTo>
                <a:lnTo>
                  <a:pt x="778309" y="110754"/>
                </a:lnTo>
                <a:lnTo>
                  <a:pt x="717465" y="99200"/>
                </a:lnTo>
                <a:lnTo>
                  <a:pt x="658474" y="85305"/>
                </a:lnTo>
                <a:lnTo>
                  <a:pt x="602119" y="68808"/>
                </a:lnTo>
                <a:lnTo>
                  <a:pt x="552678" y="52210"/>
                </a:lnTo>
                <a:lnTo>
                  <a:pt x="504790" y="35204"/>
                </a:lnTo>
                <a:lnTo>
                  <a:pt x="458458" y="17798"/>
                </a:lnTo>
                <a:lnTo>
                  <a:pt x="413689" y="0"/>
                </a:lnTo>
                <a:lnTo>
                  <a:pt x="414492" y="14788"/>
                </a:lnTo>
                <a:lnTo>
                  <a:pt x="414167" y="29202"/>
                </a:lnTo>
                <a:lnTo>
                  <a:pt x="412702" y="43175"/>
                </a:lnTo>
                <a:lnTo>
                  <a:pt x="410083" y="56641"/>
                </a:lnTo>
                <a:lnTo>
                  <a:pt x="467207" y="89522"/>
                </a:lnTo>
                <a:lnTo>
                  <a:pt x="478082" y="99786"/>
                </a:lnTo>
                <a:lnTo>
                  <a:pt x="482982" y="113190"/>
                </a:lnTo>
                <a:lnTo>
                  <a:pt x="481607" y="127396"/>
                </a:lnTo>
                <a:lnTo>
                  <a:pt x="473659" y="140068"/>
                </a:lnTo>
                <a:lnTo>
                  <a:pt x="0" y="604685"/>
                </a:lnTo>
                <a:lnTo>
                  <a:pt x="54687" y="607020"/>
                </a:lnTo>
                <a:lnTo>
                  <a:pt x="108276" y="608936"/>
                </a:lnTo>
                <a:lnTo>
                  <a:pt x="160637" y="610427"/>
                </a:lnTo>
                <a:lnTo>
                  <a:pt x="211637" y="611489"/>
                </a:lnTo>
                <a:lnTo>
                  <a:pt x="261146" y="612116"/>
                </a:lnTo>
                <a:lnTo>
                  <a:pt x="309033" y="612303"/>
                </a:lnTo>
                <a:lnTo>
                  <a:pt x="355166" y="612046"/>
                </a:lnTo>
                <a:lnTo>
                  <a:pt x="399415" y="611339"/>
                </a:lnTo>
                <a:lnTo>
                  <a:pt x="475186" y="608617"/>
                </a:lnTo>
                <a:lnTo>
                  <a:pt x="547678" y="603916"/>
                </a:lnTo>
                <a:lnTo>
                  <a:pt x="616905" y="597427"/>
                </a:lnTo>
                <a:lnTo>
                  <a:pt x="682881" y="589339"/>
                </a:lnTo>
                <a:lnTo>
                  <a:pt x="745620" y="579843"/>
                </a:lnTo>
                <a:lnTo>
                  <a:pt x="805134" y="569128"/>
                </a:lnTo>
                <a:lnTo>
                  <a:pt x="861439" y="557384"/>
                </a:lnTo>
                <a:lnTo>
                  <a:pt x="914546" y="544801"/>
                </a:lnTo>
                <a:lnTo>
                  <a:pt x="964471" y="531569"/>
                </a:lnTo>
                <a:lnTo>
                  <a:pt x="1011226" y="517878"/>
                </a:lnTo>
                <a:lnTo>
                  <a:pt x="1054826" y="503917"/>
                </a:lnTo>
                <a:lnTo>
                  <a:pt x="1095284" y="489878"/>
                </a:lnTo>
                <a:lnTo>
                  <a:pt x="1132614" y="475948"/>
                </a:lnTo>
                <a:lnTo>
                  <a:pt x="1197944" y="449180"/>
                </a:lnTo>
                <a:lnTo>
                  <a:pt x="1250925" y="425133"/>
                </a:lnTo>
                <a:lnTo>
                  <a:pt x="1347671" y="368023"/>
                </a:lnTo>
                <a:lnTo>
                  <a:pt x="1393177" y="323683"/>
                </a:lnTo>
                <a:lnTo>
                  <a:pt x="1415765" y="290522"/>
                </a:lnTo>
                <a:lnTo>
                  <a:pt x="1421980" y="275247"/>
                </a:lnTo>
                <a:lnTo>
                  <a:pt x="1421718" y="256590"/>
                </a:lnTo>
                <a:lnTo>
                  <a:pt x="1417383" y="226358"/>
                </a:lnTo>
                <a:lnTo>
                  <a:pt x="1404885" y="193554"/>
                </a:lnTo>
                <a:lnTo>
                  <a:pt x="1380134" y="16718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6674" y="6848365"/>
            <a:ext cx="522922" cy="179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35395" y="1694937"/>
            <a:ext cx="1073785" cy="269875"/>
          </a:xfrm>
          <a:custGeom>
            <a:avLst/>
            <a:gdLst/>
            <a:ahLst/>
            <a:cxnLst/>
            <a:rect l="l" t="t" r="r" b="b"/>
            <a:pathLst>
              <a:path w="1073785" h="269875">
                <a:moveTo>
                  <a:pt x="1073543" y="57651"/>
                </a:moveTo>
                <a:lnTo>
                  <a:pt x="1037547" y="106798"/>
                </a:lnTo>
                <a:lnTo>
                  <a:pt x="971413" y="141357"/>
                </a:lnTo>
                <a:lnTo>
                  <a:pt x="927566" y="158505"/>
                </a:lnTo>
                <a:lnTo>
                  <a:pt x="877360" y="175265"/>
                </a:lnTo>
                <a:lnTo>
                  <a:pt x="821416" y="191415"/>
                </a:lnTo>
                <a:lnTo>
                  <a:pt x="760354" y="206730"/>
                </a:lnTo>
                <a:lnTo>
                  <a:pt x="694795" y="220987"/>
                </a:lnTo>
                <a:lnTo>
                  <a:pt x="625358" y="233963"/>
                </a:lnTo>
                <a:lnTo>
                  <a:pt x="552665" y="245433"/>
                </a:lnTo>
                <a:lnTo>
                  <a:pt x="479685" y="254882"/>
                </a:lnTo>
                <a:lnTo>
                  <a:pt x="409406" y="261970"/>
                </a:lnTo>
                <a:lnTo>
                  <a:pt x="342485" y="266737"/>
                </a:lnTo>
                <a:lnTo>
                  <a:pt x="279582" y="269224"/>
                </a:lnTo>
                <a:lnTo>
                  <a:pt x="221355" y="269470"/>
                </a:lnTo>
                <a:lnTo>
                  <a:pt x="168462" y="267515"/>
                </a:lnTo>
                <a:lnTo>
                  <a:pt x="121562" y="263400"/>
                </a:lnTo>
                <a:lnTo>
                  <a:pt x="81313" y="257164"/>
                </a:lnTo>
                <a:lnTo>
                  <a:pt x="23403" y="238491"/>
                </a:lnTo>
                <a:lnTo>
                  <a:pt x="0" y="211816"/>
                </a:lnTo>
                <a:lnTo>
                  <a:pt x="2744" y="196094"/>
                </a:lnTo>
                <a:lnTo>
                  <a:pt x="35997" y="162676"/>
                </a:lnTo>
                <a:lnTo>
                  <a:pt x="102134" y="128119"/>
                </a:lnTo>
                <a:lnTo>
                  <a:pt x="145981" y="110973"/>
                </a:lnTo>
                <a:lnTo>
                  <a:pt x="196188" y="94214"/>
                </a:lnTo>
                <a:lnTo>
                  <a:pt x="252132" y="78064"/>
                </a:lnTo>
                <a:lnTo>
                  <a:pt x="313194" y="62749"/>
                </a:lnTo>
                <a:lnTo>
                  <a:pt x="378753" y="48492"/>
                </a:lnTo>
                <a:lnTo>
                  <a:pt x="448187" y="35516"/>
                </a:lnTo>
                <a:lnTo>
                  <a:pt x="520877" y="24046"/>
                </a:lnTo>
                <a:lnTo>
                  <a:pt x="593858" y="14595"/>
                </a:lnTo>
                <a:lnTo>
                  <a:pt x="664138" y="7504"/>
                </a:lnTo>
                <a:lnTo>
                  <a:pt x="731059" y="2735"/>
                </a:lnTo>
                <a:lnTo>
                  <a:pt x="793964" y="247"/>
                </a:lnTo>
                <a:lnTo>
                  <a:pt x="852192" y="0"/>
                </a:lnTo>
                <a:lnTo>
                  <a:pt x="905086" y="1953"/>
                </a:lnTo>
                <a:lnTo>
                  <a:pt x="951986" y="6068"/>
                </a:lnTo>
                <a:lnTo>
                  <a:pt x="992235" y="12303"/>
                </a:lnTo>
                <a:lnTo>
                  <a:pt x="1050144" y="30976"/>
                </a:lnTo>
                <a:lnTo>
                  <a:pt x="1073543" y="57651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62488" y="1752592"/>
            <a:ext cx="1227455" cy="1792605"/>
          </a:xfrm>
          <a:custGeom>
            <a:avLst/>
            <a:gdLst/>
            <a:ahLst/>
            <a:cxnLst/>
            <a:rect l="l" t="t" r="r" b="b"/>
            <a:pathLst>
              <a:path w="1227454" h="1792604">
                <a:moveTo>
                  <a:pt x="72910" y="154165"/>
                </a:moveTo>
                <a:lnTo>
                  <a:pt x="0" y="1299108"/>
                </a:lnTo>
                <a:lnTo>
                  <a:pt x="3601" y="1354677"/>
                </a:lnTo>
                <a:lnTo>
                  <a:pt x="13758" y="1410769"/>
                </a:lnTo>
                <a:lnTo>
                  <a:pt x="29493" y="1466312"/>
                </a:lnTo>
                <a:lnTo>
                  <a:pt x="49834" y="1520233"/>
                </a:lnTo>
                <a:lnTo>
                  <a:pt x="73806" y="1571461"/>
                </a:lnTo>
                <a:lnTo>
                  <a:pt x="100433" y="1618925"/>
                </a:lnTo>
                <a:lnTo>
                  <a:pt x="128743" y="1661551"/>
                </a:lnTo>
                <a:lnTo>
                  <a:pt x="157759" y="1698269"/>
                </a:lnTo>
                <a:lnTo>
                  <a:pt x="186508" y="1728006"/>
                </a:lnTo>
                <a:lnTo>
                  <a:pt x="239306" y="1762252"/>
                </a:lnTo>
                <a:lnTo>
                  <a:pt x="277124" y="1771427"/>
                </a:lnTo>
                <a:lnTo>
                  <a:pt x="324578" y="1778572"/>
                </a:lnTo>
                <a:lnTo>
                  <a:pt x="378908" y="1783929"/>
                </a:lnTo>
                <a:lnTo>
                  <a:pt x="437353" y="1787743"/>
                </a:lnTo>
                <a:lnTo>
                  <a:pt x="497154" y="1790255"/>
                </a:lnTo>
                <a:lnTo>
                  <a:pt x="497154" y="1791589"/>
                </a:lnTo>
                <a:lnTo>
                  <a:pt x="526355" y="1792236"/>
                </a:lnTo>
                <a:lnTo>
                  <a:pt x="548214" y="1792533"/>
                </a:lnTo>
                <a:lnTo>
                  <a:pt x="573645" y="1792551"/>
                </a:lnTo>
                <a:lnTo>
                  <a:pt x="613562" y="1792363"/>
                </a:lnTo>
                <a:lnTo>
                  <a:pt x="660331" y="1792392"/>
                </a:lnTo>
                <a:lnTo>
                  <a:pt x="697176" y="1792109"/>
                </a:lnTo>
                <a:lnTo>
                  <a:pt x="721318" y="1791760"/>
                </a:lnTo>
                <a:lnTo>
                  <a:pt x="729983" y="1791589"/>
                </a:lnTo>
                <a:lnTo>
                  <a:pt x="729983" y="1790255"/>
                </a:lnTo>
                <a:lnTo>
                  <a:pt x="789783" y="1787743"/>
                </a:lnTo>
                <a:lnTo>
                  <a:pt x="848229" y="1783929"/>
                </a:lnTo>
                <a:lnTo>
                  <a:pt x="902558" y="1778572"/>
                </a:lnTo>
                <a:lnTo>
                  <a:pt x="950013" y="1771427"/>
                </a:lnTo>
                <a:lnTo>
                  <a:pt x="987831" y="1762252"/>
                </a:lnTo>
                <a:lnTo>
                  <a:pt x="1040629" y="1728006"/>
                </a:lnTo>
                <a:lnTo>
                  <a:pt x="1069377" y="1698269"/>
                </a:lnTo>
                <a:lnTo>
                  <a:pt x="1098394" y="1661551"/>
                </a:lnTo>
                <a:lnTo>
                  <a:pt x="1126703" y="1618925"/>
                </a:lnTo>
                <a:lnTo>
                  <a:pt x="1153331" y="1571461"/>
                </a:lnTo>
                <a:lnTo>
                  <a:pt x="1177302" y="1520233"/>
                </a:lnTo>
                <a:lnTo>
                  <a:pt x="1197643" y="1466312"/>
                </a:lnTo>
                <a:lnTo>
                  <a:pt x="1213379" y="1410769"/>
                </a:lnTo>
                <a:lnTo>
                  <a:pt x="1223535" y="1354677"/>
                </a:lnTo>
                <a:lnTo>
                  <a:pt x="1227137" y="1299108"/>
                </a:lnTo>
                <a:lnTo>
                  <a:pt x="1146454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62487" y="2793875"/>
            <a:ext cx="1227137" cy="7512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62487" y="2793875"/>
            <a:ext cx="1227455" cy="751840"/>
          </a:xfrm>
          <a:custGeom>
            <a:avLst/>
            <a:gdLst/>
            <a:ahLst/>
            <a:cxnLst/>
            <a:rect l="l" t="t" r="r" b="b"/>
            <a:pathLst>
              <a:path w="1227454" h="751839">
                <a:moveTo>
                  <a:pt x="0" y="257822"/>
                </a:moveTo>
                <a:lnTo>
                  <a:pt x="3601" y="313391"/>
                </a:lnTo>
                <a:lnTo>
                  <a:pt x="13758" y="369483"/>
                </a:lnTo>
                <a:lnTo>
                  <a:pt x="29493" y="425026"/>
                </a:lnTo>
                <a:lnTo>
                  <a:pt x="49834" y="478947"/>
                </a:lnTo>
                <a:lnTo>
                  <a:pt x="73806" y="530176"/>
                </a:lnTo>
                <a:lnTo>
                  <a:pt x="100433" y="577639"/>
                </a:lnTo>
                <a:lnTo>
                  <a:pt x="128743" y="620266"/>
                </a:lnTo>
                <a:lnTo>
                  <a:pt x="157759" y="656984"/>
                </a:lnTo>
                <a:lnTo>
                  <a:pt x="186508" y="686721"/>
                </a:lnTo>
                <a:lnTo>
                  <a:pt x="239306" y="720966"/>
                </a:lnTo>
                <a:lnTo>
                  <a:pt x="277124" y="730146"/>
                </a:lnTo>
                <a:lnTo>
                  <a:pt x="324578" y="737291"/>
                </a:lnTo>
                <a:lnTo>
                  <a:pt x="378908" y="742647"/>
                </a:lnTo>
                <a:lnTo>
                  <a:pt x="437353" y="746458"/>
                </a:lnTo>
                <a:lnTo>
                  <a:pt x="497154" y="748969"/>
                </a:lnTo>
                <a:lnTo>
                  <a:pt x="497154" y="750303"/>
                </a:lnTo>
                <a:lnTo>
                  <a:pt x="526355" y="750951"/>
                </a:lnTo>
                <a:lnTo>
                  <a:pt x="548216" y="751247"/>
                </a:lnTo>
                <a:lnTo>
                  <a:pt x="573651" y="751265"/>
                </a:lnTo>
                <a:lnTo>
                  <a:pt x="613575" y="751077"/>
                </a:lnTo>
                <a:lnTo>
                  <a:pt x="660337" y="751106"/>
                </a:lnTo>
                <a:lnTo>
                  <a:pt x="697177" y="750823"/>
                </a:lnTo>
                <a:lnTo>
                  <a:pt x="721318" y="750474"/>
                </a:lnTo>
                <a:lnTo>
                  <a:pt x="729983" y="750303"/>
                </a:lnTo>
                <a:lnTo>
                  <a:pt x="729983" y="748969"/>
                </a:lnTo>
                <a:lnTo>
                  <a:pt x="789783" y="746458"/>
                </a:lnTo>
                <a:lnTo>
                  <a:pt x="848229" y="742647"/>
                </a:lnTo>
                <a:lnTo>
                  <a:pt x="902558" y="737291"/>
                </a:lnTo>
                <a:lnTo>
                  <a:pt x="950013" y="730146"/>
                </a:lnTo>
                <a:lnTo>
                  <a:pt x="987831" y="720966"/>
                </a:lnTo>
                <a:lnTo>
                  <a:pt x="1040629" y="686721"/>
                </a:lnTo>
                <a:lnTo>
                  <a:pt x="1069377" y="656984"/>
                </a:lnTo>
                <a:lnTo>
                  <a:pt x="1098394" y="620266"/>
                </a:lnTo>
                <a:lnTo>
                  <a:pt x="1126703" y="577639"/>
                </a:lnTo>
                <a:lnTo>
                  <a:pt x="1153331" y="530176"/>
                </a:lnTo>
                <a:lnTo>
                  <a:pt x="1177302" y="478947"/>
                </a:lnTo>
                <a:lnTo>
                  <a:pt x="1197643" y="425026"/>
                </a:lnTo>
                <a:lnTo>
                  <a:pt x="1213379" y="369483"/>
                </a:lnTo>
                <a:lnTo>
                  <a:pt x="1223535" y="313391"/>
                </a:lnTo>
                <a:lnTo>
                  <a:pt x="1227137" y="257822"/>
                </a:lnTo>
                <a:lnTo>
                  <a:pt x="1211122" y="0"/>
                </a:lnTo>
                <a:lnTo>
                  <a:pt x="16421" y="0"/>
                </a:lnTo>
                <a:lnTo>
                  <a:pt x="0" y="25782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09240" y="1814866"/>
            <a:ext cx="68808" cy="148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409240" y="1814866"/>
            <a:ext cx="69215" cy="15240"/>
          </a:xfrm>
          <a:custGeom>
            <a:avLst/>
            <a:gdLst/>
            <a:ahLst/>
            <a:cxnLst/>
            <a:rect l="l" t="t" r="r" b="b"/>
            <a:pathLst>
              <a:path w="69214" h="15239">
                <a:moveTo>
                  <a:pt x="68808" y="7404"/>
                </a:moveTo>
                <a:lnTo>
                  <a:pt x="66104" y="10286"/>
                </a:lnTo>
                <a:lnTo>
                  <a:pt x="58731" y="12639"/>
                </a:lnTo>
                <a:lnTo>
                  <a:pt x="47795" y="14226"/>
                </a:lnTo>
                <a:lnTo>
                  <a:pt x="34404" y="14808"/>
                </a:lnTo>
                <a:lnTo>
                  <a:pt x="21013" y="14226"/>
                </a:lnTo>
                <a:lnTo>
                  <a:pt x="10077" y="12639"/>
                </a:lnTo>
                <a:lnTo>
                  <a:pt x="2703" y="10286"/>
                </a:lnTo>
                <a:lnTo>
                  <a:pt x="0" y="7404"/>
                </a:lnTo>
                <a:lnTo>
                  <a:pt x="2703" y="4521"/>
                </a:lnTo>
                <a:lnTo>
                  <a:pt x="10077" y="2168"/>
                </a:lnTo>
                <a:lnTo>
                  <a:pt x="21013" y="581"/>
                </a:lnTo>
                <a:lnTo>
                  <a:pt x="34404" y="0"/>
                </a:lnTo>
                <a:lnTo>
                  <a:pt x="47795" y="581"/>
                </a:lnTo>
                <a:lnTo>
                  <a:pt x="58731" y="2168"/>
                </a:lnTo>
                <a:lnTo>
                  <a:pt x="66104" y="4521"/>
                </a:lnTo>
                <a:lnTo>
                  <a:pt x="68808" y="740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40983" y="1814866"/>
            <a:ext cx="68808" cy="14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40983" y="1814866"/>
            <a:ext cx="69215" cy="15240"/>
          </a:xfrm>
          <a:custGeom>
            <a:avLst/>
            <a:gdLst/>
            <a:ahLst/>
            <a:cxnLst/>
            <a:rect l="l" t="t" r="r" b="b"/>
            <a:pathLst>
              <a:path w="69214" h="15239">
                <a:moveTo>
                  <a:pt x="68808" y="7404"/>
                </a:moveTo>
                <a:lnTo>
                  <a:pt x="66104" y="10286"/>
                </a:lnTo>
                <a:lnTo>
                  <a:pt x="58731" y="12639"/>
                </a:lnTo>
                <a:lnTo>
                  <a:pt x="47795" y="14226"/>
                </a:lnTo>
                <a:lnTo>
                  <a:pt x="34404" y="14808"/>
                </a:lnTo>
                <a:lnTo>
                  <a:pt x="21013" y="14226"/>
                </a:lnTo>
                <a:lnTo>
                  <a:pt x="10077" y="12639"/>
                </a:lnTo>
                <a:lnTo>
                  <a:pt x="2703" y="10286"/>
                </a:lnTo>
                <a:lnTo>
                  <a:pt x="0" y="7404"/>
                </a:lnTo>
                <a:lnTo>
                  <a:pt x="2703" y="4521"/>
                </a:lnTo>
                <a:lnTo>
                  <a:pt x="10077" y="2168"/>
                </a:lnTo>
                <a:lnTo>
                  <a:pt x="21013" y="581"/>
                </a:lnTo>
                <a:lnTo>
                  <a:pt x="34404" y="0"/>
                </a:lnTo>
                <a:lnTo>
                  <a:pt x="47795" y="581"/>
                </a:lnTo>
                <a:lnTo>
                  <a:pt x="58731" y="2168"/>
                </a:lnTo>
                <a:lnTo>
                  <a:pt x="66104" y="4521"/>
                </a:lnTo>
                <a:lnTo>
                  <a:pt x="68808" y="740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72171" y="1782608"/>
            <a:ext cx="68808" cy="148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72171" y="1782608"/>
            <a:ext cx="69215" cy="15240"/>
          </a:xfrm>
          <a:custGeom>
            <a:avLst/>
            <a:gdLst/>
            <a:ahLst/>
            <a:cxnLst/>
            <a:rect l="l" t="t" r="r" b="b"/>
            <a:pathLst>
              <a:path w="69214" h="15239">
                <a:moveTo>
                  <a:pt x="68808" y="7404"/>
                </a:moveTo>
                <a:lnTo>
                  <a:pt x="66104" y="10286"/>
                </a:lnTo>
                <a:lnTo>
                  <a:pt x="58731" y="12639"/>
                </a:lnTo>
                <a:lnTo>
                  <a:pt x="47795" y="14226"/>
                </a:lnTo>
                <a:lnTo>
                  <a:pt x="34404" y="14808"/>
                </a:lnTo>
                <a:lnTo>
                  <a:pt x="21013" y="14226"/>
                </a:lnTo>
                <a:lnTo>
                  <a:pt x="10077" y="12639"/>
                </a:lnTo>
                <a:lnTo>
                  <a:pt x="2703" y="10286"/>
                </a:lnTo>
                <a:lnTo>
                  <a:pt x="0" y="7404"/>
                </a:lnTo>
                <a:lnTo>
                  <a:pt x="2703" y="4521"/>
                </a:lnTo>
                <a:lnTo>
                  <a:pt x="10077" y="2168"/>
                </a:lnTo>
                <a:lnTo>
                  <a:pt x="21013" y="581"/>
                </a:lnTo>
                <a:lnTo>
                  <a:pt x="34404" y="0"/>
                </a:lnTo>
                <a:lnTo>
                  <a:pt x="47795" y="581"/>
                </a:lnTo>
                <a:lnTo>
                  <a:pt x="58731" y="2168"/>
                </a:lnTo>
                <a:lnTo>
                  <a:pt x="66104" y="4521"/>
                </a:lnTo>
                <a:lnTo>
                  <a:pt x="68808" y="740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78050" y="1850003"/>
            <a:ext cx="68808" cy="14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78050" y="1850003"/>
            <a:ext cx="69215" cy="15240"/>
          </a:xfrm>
          <a:custGeom>
            <a:avLst/>
            <a:gdLst/>
            <a:ahLst/>
            <a:cxnLst/>
            <a:rect l="l" t="t" r="r" b="b"/>
            <a:pathLst>
              <a:path w="69214" h="15239">
                <a:moveTo>
                  <a:pt x="68808" y="7404"/>
                </a:moveTo>
                <a:lnTo>
                  <a:pt x="66104" y="10286"/>
                </a:lnTo>
                <a:lnTo>
                  <a:pt x="58731" y="12639"/>
                </a:lnTo>
                <a:lnTo>
                  <a:pt x="47795" y="14226"/>
                </a:lnTo>
                <a:lnTo>
                  <a:pt x="34404" y="14808"/>
                </a:lnTo>
                <a:lnTo>
                  <a:pt x="21013" y="14226"/>
                </a:lnTo>
                <a:lnTo>
                  <a:pt x="10077" y="12639"/>
                </a:lnTo>
                <a:lnTo>
                  <a:pt x="2703" y="10286"/>
                </a:lnTo>
                <a:lnTo>
                  <a:pt x="0" y="7404"/>
                </a:lnTo>
                <a:lnTo>
                  <a:pt x="2703" y="4521"/>
                </a:lnTo>
                <a:lnTo>
                  <a:pt x="10077" y="2168"/>
                </a:lnTo>
                <a:lnTo>
                  <a:pt x="21013" y="581"/>
                </a:lnTo>
                <a:lnTo>
                  <a:pt x="34404" y="0"/>
                </a:lnTo>
                <a:lnTo>
                  <a:pt x="47795" y="581"/>
                </a:lnTo>
                <a:lnTo>
                  <a:pt x="58731" y="2168"/>
                </a:lnTo>
                <a:lnTo>
                  <a:pt x="66104" y="4521"/>
                </a:lnTo>
                <a:lnTo>
                  <a:pt x="68808" y="740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40444" y="3472439"/>
            <a:ext cx="871219" cy="73025"/>
          </a:xfrm>
          <a:custGeom>
            <a:avLst/>
            <a:gdLst/>
            <a:ahLst/>
            <a:cxnLst/>
            <a:rect l="l" t="t" r="r" b="b"/>
            <a:pathLst>
              <a:path w="871220" h="73025">
                <a:moveTo>
                  <a:pt x="871219" y="0"/>
                </a:moveTo>
                <a:lnTo>
                  <a:pt x="0" y="0"/>
                </a:lnTo>
                <a:lnTo>
                  <a:pt x="16271" y="14942"/>
                </a:lnTo>
                <a:lnTo>
                  <a:pt x="61353" y="42405"/>
                </a:lnTo>
                <a:lnTo>
                  <a:pt x="99170" y="51580"/>
                </a:lnTo>
                <a:lnTo>
                  <a:pt x="146622" y="58725"/>
                </a:lnTo>
                <a:lnTo>
                  <a:pt x="200950" y="64082"/>
                </a:lnTo>
                <a:lnTo>
                  <a:pt x="259396" y="67896"/>
                </a:lnTo>
                <a:lnTo>
                  <a:pt x="319201" y="70408"/>
                </a:lnTo>
                <a:lnTo>
                  <a:pt x="319201" y="71742"/>
                </a:lnTo>
                <a:lnTo>
                  <a:pt x="370262" y="72686"/>
                </a:lnTo>
                <a:lnTo>
                  <a:pt x="395693" y="72704"/>
                </a:lnTo>
                <a:lnTo>
                  <a:pt x="486149" y="72517"/>
                </a:lnTo>
                <a:lnTo>
                  <a:pt x="552018" y="71742"/>
                </a:lnTo>
                <a:lnTo>
                  <a:pt x="552018" y="70408"/>
                </a:lnTo>
                <a:lnTo>
                  <a:pt x="611823" y="67896"/>
                </a:lnTo>
                <a:lnTo>
                  <a:pt x="670269" y="64082"/>
                </a:lnTo>
                <a:lnTo>
                  <a:pt x="724597" y="58725"/>
                </a:lnTo>
                <a:lnTo>
                  <a:pt x="772049" y="51580"/>
                </a:lnTo>
                <a:lnTo>
                  <a:pt x="809866" y="42405"/>
                </a:lnTo>
                <a:lnTo>
                  <a:pt x="854948" y="14942"/>
                </a:lnTo>
                <a:lnTo>
                  <a:pt x="871219" y="0"/>
                </a:lnTo>
                <a:close/>
              </a:path>
              <a:path w="871220" h="73025">
                <a:moveTo>
                  <a:pt x="486149" y="72517"/>
                </a:moveTo>
                <a:lnTo>
                  <a:pt x="435609" y="72517"/>
                </a:lnTo>
                <a:lnTo>
                  <a:pt x="482377" y="72545"/>
                </a:lnTo>
                <a:lnTo>
                  <a:pt x="486149" y="725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40444" y="3472439"/>
            <a:ext cx="871219" cy="73025"/>
          </a:xfrm>
          <a:custGeom>
            <a:avLst/>
            <a:gdLst/>
            <a:ahLst/>
            <a:cxnLst/>
            <a:rect l="l" t="t" r="r" b="b"/>
            <a:pathLst>
              <a:path w="871220" h="73025">
                <a:moveTo>
                  <a:pt x="0" y="0"/>
                </a:moveTo>
                <a:lnTo>
                  <a:pt x="32043" y="27131"/>
                </a:lnTo>
                <a:lnTo>
                  <a:pt x="99170" y="51580"/>
                </a:lnTo>
                <a:lnTo>
                  <a:pt x="146622" y="58725"/>
                </a:lnTo>
                <a:lnTo>
                  <a:pt x="200950" y="64082"/>
                </a:lnTo>
                <a:lnTo>
                  <a:pt x="259396" y="67896"/>
                </a:lnTo>
                <a:lnTo>
                  <a:pt x="319201" y="70408"/>
                </a:lnTo>
                <a:lnTo>
                  <a:pt x="319201" y="71742"/>
                </a:lnTo>
                <a:lnTo>
                  <a:pt x="348402" y="72390"/>
                </a:lnTo>
                <a:lnTo>
                  <a:pt x="370262" y="72686"/>
                </a:lnTo>
                <a:lnTo>
                  <a:pt x="395693" y="72704"/>
                </a:lnTo>
                <a:lnTo>
                  <a:pt x="435609" y="72517"/>
                </a:lnTo>
                <a:lnTo>
                  <a:pt x="482377" y="72545"/>
                </a:lnTo>
                <a:lnTo>
                  <a:pt x="519217" y="72263"/>
                </a:lnTo>
                <a:lnTo>
                  <a:pt x="543355" y="71913"/>
                </a:lnTo>
                <a:lnTo>
                  <a:pt x="552018" y="71742"/>
                </a:lnTo>
                <a:lnTo>
                  <a:pt x="552018" y="70408"/>
                </a:lnTo>
                <a:lnTo>
                  <a:pt x="611823" y="67896"/>
                </a:lnTo>
                <a:lnTo>
                  <a:pt x="670269" y="64082"/>
                </a:lnTo>
                <a:lnTo>
                  <a:pt x="724597" y="58725"/>
                </a:lnTo>
                <a:lnTo>
                  <a:pt x="772049" y="51580"/>
                </a:lnTo>
                <a:lnTo>
                  <a:pt x="809866" y="42405"/>
                </a:lnTo>
                <a:lnTo>
                  <a:pt x="854948" y="14942"/>
                </a:lnTo>
                <a:lnTo>
                  <a:pt x="871219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92491" y="1682652"/>
            <a:ext cx="1242060" cy="843280"/>
          </a:xfrm>
          <a:custGeom>
            <a:avLst/>
            <a:gdLst/>
            <a:ahLst/>
            <a:cxnLst/>
            <a:rect l="l" t="t" r="r" b="b"/>
            <a:pathLst>
              <a:path w="1242059" h="843280">
                <a:moveTo>
                  <a:pt x="1064387" y="0"/>
                </a:moveTo>
                <a:lnTo>
                  <a:pt x="177406" y="0"/>
                </a:lnTo>
                <a:lnTo>
                  <a:pt x="0" y="842759"/>
                </a:lnTo>
                <a:lnTo>
                  <a:pt x="1241793" y="842759"/>
                </a:lnTo>
                <a:lnTo>
                  <a:pt x="1064387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76224" y="2523695"/>
            <a:ext cx="74930" cy="964565"/>
          </a:xfrm>
          <a:custGeom>
            <a:avLst/>
            <a:gdLst/>
            <a:ahLst/>
            <a:cxnLst/>
            <a:rect l="l" t="t" r="r" b="b"/>
            <a:pathLst>
              <a:path w="74929" h="964564">
                <a:moveTo>
                  <a:pt x="74320" y="964018"/>
                </a:moveTo>
                <a:lnTo>
                  <a:pt x="0" y="964018"/>
                </a:lnTo>
                <a:lnTo>
                  <a:pt x="0" y="0"/>
                </a:lnTo>
                <a:lnTo>
                  <a:pt x="74320" y="0"/>
                </a:lnTo>
                <a:lnTo>
                  <a:pt x="74320" y="964018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105651" y="3487714"/>
            <a:ext cx="815975" cy="74930"/>
          </a:xfrm>
          <a:custGeom>
            <a:avLst/>
            <a:gdLst/>
            <a:ahLst/>
            <a:cxnLst/>
            <a:rect l="l" t="t" r="r" b="b"/>
            <a:pathLst>
              <a:path w="815975" h="74929">
                <a:moveTo>
                  <a:pt x="0" y="0"/>
                </a:moveTo>
                <a:lnTo>
                  <a:pt x="815466" y="0"/>
                </a:lnTo>
                <a:lnTo>
                  <a:pt x="815466" y="74320"/>
                </a:lnTo>
                <a:lnTo>
                  <a:pt x="0" y="7432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24096" y="2029227"/>
            <a:ext cx="178587" cy="126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61564" y="1824089"/>
            <a:ext cx="202539" cy="1432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86578" y="1682650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59" h="746760">
                <a:moveTo>
                  <a:pt x="746505" y="746506"/>
                </a:moveTo>
                <a:lnTo>
                  <a:pt x="0" y="746506"/>
                </a:lnTo>
                <a:lnTo>
                  <a:pt x="0" y="0"/>
                </a:lnTo>
                <a:lnTo>
                  <a:pt x="746505" y="0"/>
                </a:lnTo>
                <a:lnTo>
                  <a:pt x="746505" y="746506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86578" y="2103617"/>
            <a:ext cx="746760" cy="325755"/>
          </a:xfrm>
          <a:custGeom>
            <a:avLst/>
            <a:gdLst/>
            <a:ahLst/>
            <a:cxnLst/>
            <a:rect l="l" t="t" r="r" b="b"/>
            <a:pathLst>
              <a:path w="746759" h="325755">
                <a:moveTo>
                  <a:pt x="746505" y="325539"/>
                </a:moveTo>
                <a:lnTo>
                  <a:pt x="0" y="325539"/>
                </a:lnTo>
                <a:lnTo>
                  <a:pt x="0" y="0"/>
                </a:lnTo>
                <a:lnTo>
                  <a:pt x="746505" y="0"/>
                </a:lnTo>
                <a:lnTo>
                  <a:pt x="746505" y="325539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47677" y="2191753"/>
            <a:ext cx="249504" cy="1402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52454" y="2201776"/>
            <a:ext cx="55880" cy="139065"/>
          </a:xfrm>
          <a:custGeom>
            <a:avLst/>
            <a:gdLst/>
            <a:ahLst/>
            <a:cxnLst/>
            <a:rect l="l" t="t" r="r" b="b"/>
            <a:pathLst>
              <a:path w="55879" h="139064">
                <a:moveTo>
                  <a:pt x="41859" y="0"/>
                </a:moveTo>
                <a:lnTo>
                  <a:pt x="13957" y="0"/>
                </a:lnTo>
                <a:lnTo>
                  <a:pt x="13957" y="86563"/>
                </a:lnTo>
                <a:lnTo>
                  <a:pt x="8272" y="90910"/>
                </a:lnTo>
                <a:lnTo>
                  <a:pt x="3863" y="96529"/>
                </a:lnTo>
                <a:lnTo>
                  <a:pt x="1012" y="103172"/>
                </a:lnTo>
                <a:lnTo>
                  <a:pt x="0" y="110591"/>
                </a:lnTo>
                <a:lnTo>
                  <a:pt x="2193" y="121457"/>
                </a:lnTo>
                <a:lnTo>
                  <a:pt x="8174" y="130330"/>
                </a:lnTo>
                <a:lnTo>
                  <a:pt x="17043" y="136312"/>
                </a:lnTo>
                <a:lnTo>
                  <a:pt x="27901" y="138506"/>
                </a:lnTo>
                <a:lnTo>
                  <a:pt x="38767" y="136312"/>
                </a:lnTo>
                <a:lnTo>
                  <a:pt x="47640" y="130330"/>
                </a:lnTo>
                <a:lnTo>
                  <a:pt x="53622" y="121457"/>
                </a:lnTo>
                <a:lnTo>
                  <a:pt x="55816" y="110591"/>
                </a:lnTo>
                <a:lnTo>
                  <a:pt x="54803" y="103172"/>
                </a:lnTo>
                <a:lnTo>
                  <a:pt x="51952" y="96529"/>
                </a:lnTo>
                <a:lnTo>
                  <a:pt x="47544" y="90910"/>
                </a:lnTo>
                <a:lnTo>
                  <a:pt x="41859" y="86563"/>
                </a:lnTo>
                <a:lnTo>
                  <a:pt x="41859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41689" y="2942529"/>
            <a:ext cx="178587" cy="1263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921067" y="2695784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619836" y="309918"/>
                </a:moveTo>
                <a:lnTo>
                  <a:pt x="616475" y="355714"/>
                </a:lnTo>
                <a:lnTo>
                  <a:pt x="606714" y="399424"/>
                </a:lnTo>
                <a:lnTo>
                  <a:pt x="591030" y="440569"/>
                </a:lnTo>
                <a:lnTo>
                  <a:pt x="569905" y="478669"/>
                </a:lnTo>
                <a:lnTo>
                  <a:pt x="543816" y="513245"/>
                </a:lnTo>
                <a:lnTo>
                  <a:pt x="513245" y="543816"/>
                </a:lnTo>
                <a:lnTo>
                  <a:pt x="478669" y="569905"/>
                </a:lnTo>
                <a:lnTo>
                  <a:pt x="440569" y="591030"/>
                </a:lnTo>
                <a:lnTo>
                  <a:pt x="399424" y="606714"/>
                </a:lnTo>
                <a:lnTo>
                  <a:pt x="355714" y="616475"/>
                </a:lnTo>
                <a:lnTo>
                  <a:pt x="309918" y="619836"/>
                </a:lnTo>
                <a:lnTo>
                  <a:pt x="264121" y="616475"/>
                </a:lnTo>
                <a:lnTo>
                  <a:pt x="220411" y="606714"/>
                </a:lnTo>
                <a:lnTo>
                  <a:pt x="179266" y="591030"/>
                </a:lnTo>
                <a:lnTo>
                  <a:pt x="141166" y="569905"/>
                </a:lnTo>
                <a:lnTo>
                  <a:pt x="106591" y="543816"/>
                </a:lnTo>
                <a:lnTo>
                  <a:pt x="76019" y="513245"/>
                </a:lnTo>
                <a:lnTo>
                  <a:pt x="49931" y="478669"/>
                </a:lnTo>
                <a:lnTo>
                  <a:pt x="28805" y="440569"/>
                </a:lnTo>
                <a:lnTo>
                  <a:pt x="13122" y="399424"/>
                </a:lnTo>
                <a:lnTo>
                  <a:pt x="3360" y="355714"/>
                </a:lnTo>
                <a:lnTo>
                  <a:pt x="0" y="309918"/>
                </a:lnTo>
                <a:lnTo>
                  <a:pt x="3360" y="264121"/>
                </a:lnTo>
                <a:lnTo>
                  <a:pt x="13122" y="220411"/>
                </a:lnTo>
                <a:lnTo>
                  <a:pt x="28805" y="179266"/>
                </a:lnTo>
                <a:lnTo>
                  <a:pt x="49931" y="141166"/>
                </a:lnTo>
                <a:lnTo>
                  <a:pt x="76019" y="106591"/>
                </a:lnTo>
                <a:lnTo>
                  <a:pt x="106591" y="76019"/>
                </a:lnTo>
                <a:lnTo>
                  <a:pt x="141166" y="49931"/>
                </a:lnTo>
                <a:lnTo>
                  <a:pt x="179266" y="28805"/>
                </a:lnTo>
                <a:lnTo>
                  <a:pt x="220411" y="13122"/>
                </a:lnTo>
                <a:lnTo>
                  <a:pt x="264121" y="3360"/>
                </a:lnTo>
                <a:lnTo>
                  <a:pt x="309918" y="0"/>
                </a:lnTo>
                <a:lnTo>
                  <a:pt x="355714" y="3360"/>
                </a:lnTo>
                <a:lnTo>
                  <a:pt x="399424" y="13122"/>
                </a:lnTo>
                <a:lnTo>
                  <a:pt x="440569" y="28805"/>
                </a:lnTo>
                <a:lnTo>
                  <a:pt x="478669" y="49931"/>
                </a:lnTo>
                <a:lnTo>
                  <a:pt x="513245" y="76019"/>
                </a:lnTo>
                <a:lnTo>
                  <a:pt x="543816" y="106591"/>
                </a:lnTo>
                <a:lnTo>
                  <a:pt x="569905" y="141166"/>
                </a:lnTo>
                <a:lnTo>
                  <a:pt x="591030" y="179266"/>
                </a:lnTo>
                <a:lnTo>
                  <a:pt x="606714" y="220411"/>
                </a:lnTo>
                <a:lnTo>
                  <a:pt x="616475" y="264121"/>
                </a:lnTo>
                <a:lnTo>
                  <a:pt x="619836" y="309918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01107" y="2775832"/>
            <a:ext cx="460375" cy="459740"/>
          </a:xfrm>
          <a:custGeom>
            <a:avLst/>
            <a:gdLst/>
            <a:ahLst/>
            <a:cxnLst/>
            <a:rect l="l" t="t" r="r" b="b"/>
            <a:pathLst>
              <a:path w="460375" h="459739">
                <a:moveTo>
                  <a:pt x="459752" y="229870"/>
                </a:moveTo>
                <a:lnTo>
                  <a:pt x="455082" y="276199"/>
                </a:lnTo>
                <a:lnTo>
                  <a:pt x="441687" y="319349"/>
                </a:lnTo>
                <a:lnTo>
                  <a:pt x="420492" y="358396"/>
                </a:lnTo>
                <a:lnTo>
                  <a:pt x="392422" y="392415"/>
                </a:lnTo>
                <a:lnTo>
                  <a:pt x="358400" y="420483"/>
                </a:lnTo>
                <a:lnTo>
                  <a:pt x="319351" y="441676"/>
                </a:lnTo>
                <a:lnTo>
                  <a:pt x="276199" y="455070"/>
                </a:lnTo>
                <a:lnTo>
                  <a:pt x="229870" y="459740"/>
                </a:lnTo>
                <a:lnTo>
                  <a:pt x="183544" y="455070"/>
                </a:lnTo>
                <a:lnTo>
                  <a:pt x="140396" y="441676"/>
                </a:lnTo>
                <a:lnTo>
                  <a:pt x="101349" y="420483"/>
                </a:lnTo>
                <a:lnTo>
                  <a:pt x="67329" y="392415"/>
                </a:lnTo>
                <a:lnTo>
                  <a:pt x="39259" y="358396"/>
                </a:lnTo>
                <a:lnTo>
                  <a:pt x="18064" y="319349"/>
                </a:lnTo>
                <a:lnTo>
                  <a:pt x="4670" y="276199"/>
                </a:lnTo>
                <a:lnTo>
                  <a:pt x="0" y="229870"/>
                </a:lnTo>
                <a:lnTo>
                  <a:pt x="4670" y="183540"/>
                </a:lnTo>
                <a:lnTo>
                  <a:pt x="18064" y="140390"/>
                </a:lnTo>
                <a:lnTo>
                  <a:pt x="39259" y="101343"/>
                </a:lnTo>
                <a:lnTo>
                  <a:pt x="67329" y="67324"/>
                </a:lnTo>
                <a:lnTo>
                  <a:pt x="101349" y="39256"/>
                </a:lnTo>
                <a:lnTo>
                  <a:pt x="140396" y="18063"/>
                </a:lnTo>
                <a:lnTo>
                  <a:pt x="183544" y="4669"/>
                </a:lnTo>
                <a:lnTo>
                  <a:pt x="229870" y="0"/>
                </a:lnTo>
                <a:lnTo>
                  <a:pt x="276199" y="4669"/>
                </a:lnTo>
                <a:lnTo>
                  <a:pt x="319351" y="18063"/>
                </a:lnTo>
                <a:lnTo>
                  <a:pt x="358400" y="39256"/>
                </a:lnTo>
                <a:lnTo>
                  <a:pt x="392422" y="67324"/>
                </a:lnTo>
                <a:lnTo>
                  <a:pt x="420492" y="101343"/>
                </a:lnTo>
                <a:lnTo>
                  <a:pt x="441687" y="140390"/>
                </a:lnTo>
                <a:lnTo>
                  <a:pt x="455082" y="183540"/>
                </a:lnTo>
                <a:lnTo>
                  <a:pt x="459752" y="229870"/>
                </a:lnTo>
                <a:close/>
              </a:path>
            </a:pathLst>
          </a:custGeom>
          <a:ln w="25399">
            <a:solidFill>
              <a:srgbClr val="ED712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54550" y="2878474"/>
            <a:ext cx="178587" cy="1263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28234" y="2724504"/>
            <a:ext cx="1207770" cy="837565"/>
          </a:xfrm>
          <a:custGeom>
            <a:avLst/>
            <a:gdLst/>
            <a:ahLst/>
            <a:cxnLst/>
            <a:rect l="l" t="t" r="r" b="b"/>
            <a:pathLst>
              <a:path w="1207770" h="837564">
                <a:moveTo>
                  <a:pt x="603833" y="629598"/>
                </a:moveTo>
                <a:lnTo>
                  <a:pt x="799895" y="629598"/>
                </a:lnTo>
                <a:lnTo>
                  <a:pt x="826067" y="631932"/>
                </a:lnTo>
                <a:lnTo>
                  <a:pt x="851221" y="638790"/>
                </a:lnTo>
                <a:lnTo>
                  <a:pt x="874781" y="649958"/>
                </a:lnTo>
                <a:lnTo>
                  <a:pt x="896174" y="665222"/>
                </a:lnTo>
                <a:lnTo>
                  <a:pt x="1085633" y="827706"/>
                </a:lnTo>
                <a:lnTo>
                  <a:pt x="1096087" y="834143"/>
                </a:lnTo>
                <a:lnTo>
                  <a:pt x="1107773" y="837034"/>
                </a:lnTo>
                <a:lnTo>
                  <a:pt x="1119724" y="836210"/>
                </a:lnTo>
                <a:lnTo>
                  <a:pt x="1130972" y="831503"/>
                </a:lnTo>
                <a:lnTo>
                  <a:pt x="1161355" y="805829"/>
                </a:lnTo>
                <a:lnTo>
                  <a:pt x="1183449" y="773466"/>
                </a:lnTo>
                <a:lnTo>
                  <a:pt x="1198021" y="735353"/>
                </a:lnTo>
                <a:lnTo>
                  <a:pt x="1205838" y="692433"/>
                </a:lnTo>
                <a:lnTo>
                  <a:pt x="1207666" y="645645"/>
                </a:lnTo>
                <a:lnTo>
                  <a:pt x="1204272" y="595932"/>
                </a:lnTo>
                <a:lnTo>
                  <a:pt x="1196424" y="544233"/>
                </a:lnTo>
                <a:lnTo>
                  <a:pt x="1184888" y="491490"/>
                </a:lnTo>
                <a:lnTo>
                  <a:pt x="1170430" y="438643"/>
                </a:lnTo>
                <a:lnTo>
                  <a:pt x="1153817" y="386635"/>
                </a:lnTo>
                <a:lnTo>
                  <a:pt x="1135817" y="336404"/>
                </a:lnTo>
                <a:lnTo>
                  <a:pt x="1117196" y="288894"/>
                </a:lnTo>
                <a:lnTo>
                  <a:pt x="1098721" y="245043"/>
                </a:lnTo>
                <a:lnTo>
                  <a:pt x="1081158" y="205795"/>
                </a:lnTo>
                <a:lnTo>
                  <a:pt x="1051838" y="144865"/>
                </a:lnTo>
                <a:lnTo>
                  <a:pt x="1041614" y="125066"/>
                </a:lnTo>
                <a:lnTo>
                  <a:pt x="1037256" y="111483"/>
                </a:lnTo>
                <a:lnTo>
                  <a:pt x="1025434" y="70759"/>
                </a:lnTo>
                <a:lnTo>
                  <a:pt x="858912" y="2523"/>
                </a:lnTo>
                <a:lnTo>
                  <a:pt x="848214" y="0"/>
                </a:lnTo>
                <a:lnTo>
                  <a:pt x="837371" y="31"/>
                </a:lnTo>
                <a:lnTo>
                  <a:pt x="826831" y="2563"/>
                </a:lnTo>
                <a:lnTo>
                  <a:pt x="817040" y="7540"/>
                </a:lnTo>
                <a:lnTo>
                  <a:pt x="790921" y="24133"/>
                </a:lnTo>
                <a:lnTo>
                  <a:pt x="776488" y="32654"/>
                </a:lnTo>
                <a:lnTo>
                  <a:pt x="768586" y="35793"/>
                </a:lnTo>
                <a:lnTo>
                  <a:pt x="762062" y="36242"/>
                </a:lnTo>
                <a:lnTo>
                  <a:pt x="587183" y="36242"/>
                </a:lnTo>
                <a:lnTo>
                  <a:pt x="451255" y="36242"/>
                </a:lnTo>
                <a:lnTo>
                  <a:pt x="437533" y="31757"/>
                </a:lnTo>
                <a:lnTo>
                  <a:pt x="417163" y="21891"/>
                </a:lnTo>
                <a:lnTo>
                  <a:pt x="398682" y="12024"/>
                </a:lnTo>
                <a:lnTo>
                  <a:pt x="390625" y="7540"/>
                </a:lnTo>
                <a:lnTo>
                  <a:pt x="380825" y="2563"/>
                </a:lnTo>
                <a:lnTo>
                  <a:pt x="370280" y="31"/>
                </a:lnTo>
                <a:lnTo>
                  <a:pt x="359439" y="0"/>
                </a:lnTo>
                <a:lnTo>
                  <a:pt x="348753" y="2523"/>
                </a:lnTo>
                <a:lnTo>
                  <a:pt x="189432" y="60448"/>
                </a:lnTo>
                <a:lnTo>
                  <a:pt x="182226" y="70759"/>
                </a:lnTo>
                <a:lnTo>
                  <a:pt x="175841" y="90576"/>
                </a:lnTo>
                <a:lnTo>
                  <a:pt x="170406" y="111483"/>
                </a:lnTo>
                <a:lnTo>
                  <a:pt x="166051" y="125066"/>
                </a:lnTo>
                <a:lnTo>
                  <a:pt x="142390" y="172088"/>
                </a:lnTo>
                <a:lnTo>
                  <a:pt x="108944" y="245043"/>
                </a:lnTo>
                <a:lnTo>
                  <a:pt x="90469" y="288894"/>
                </a:lnTo>
                <a:lnTo>
                  <a:pt x="71848" y="336404"/>
                </a:lnTo>
                <a:lnTo>
                  <a:pt x="53848" y="386635"/>
                </a:lnTo>
                <a:lnTo>
                  <a:pt x="37236" y="438643"/>
                </a:lnTo>
                <a:lnTo>
                  <a:pt x="22778" y="491490"/>
                </a:lnTo>
                <a:lnTo>
                  <a:pt x="11241" y="544233"/>
                </a:lnTo>
                <a:lnTo>
                  <a:pt x="3393" y="595932"/>
                </a:lnTo>
                <a:lnTo>
                  <a:pt x="0" y="645645"/>
                </a:lnTo>
                <a:lnTo>
                  <a:pt x="1828" y="692433"/>
                </a:lnTo>
                <a:lnTo>
                  <a:pt x="9645" y="735353"/>
                </a:lnTo>
                <a:lnTo>
                  <a:pt x="24217" y="773466"/>
                </a:lnTo>
                <a:lnTo>
                  <a:pt x="46311" y="805829"/>
                </a:lnTo>
                <a:lnTo>
                  <a:pt x="76694" y="831503"/>
                </a:lnTo>
                <a:lnTo>
                  <a:pt x="99911" y="837015"/>
                </a:lnTo>
                <a:lnTo>
                  <a:pt x="111593" y="834128"/>
                </a:lnTo>
                <a:lnTo>
                  <a:pt x="122033" y="827706"/>
                </a:lnTo>
                <a:lnTo>
                  <a:pt x="311491" y="665222"/>
                </a:lnTo>
                <a:lnTo>
                  <a:pt x="332886" y="649958"/>
                </a:lnTo>
                <a:lnTo>
                  <a:pt x="356449" y="638790"/>
                </a:lnTo>
                <a:lnTo>
                  <a:pt x="381604" y="631932"/>
                </a:lnTo>
                <a:lnTo>
                  <a:pt x="407770" y="629598"/>
                </a:lnTo>
                <a:lnTo>
                  <a:pt x="603833" y="629598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18568" y="2863999"/>
            <a:ext cx="191465" cy="1914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99761" y="2822486"/>
            <a:ext cx="274486" cy="2744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60278" y="303554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234238" y="83032"/>
                </a:moveTo>
                <a:lnTo>
                  <a:pt x="166027" y="83032"/>
                </a:lnTo>
                <a:lnTo>
                  <a:pt x="166027" y="14820"/>
                </a:lnTo>
                <a:lnTo>
                  <a:pt x="166027" y="6629"/>
                </a:lnTo>
                <a:lnTo>
                  <a:pt x="159385" y="0"/>
                </a:lnTo>
                <a:lnTo>
                  <a:pt x="151206" y="0"/>
                </a:lnTo>
                <a:lnTo>
                  <a:pt x="97840" y="0"/>
                </a:lnTo>
                <a:lnTo>
                  <a:pt x="89649" y="0"/>
                </a:lnTo>
                <a:lnTo>
                  <a:pt x="83032" y="6642"/>
                </a:lnTo>
                <a:lnTo>
                  <a:pt x="83032" y="14820"/>
                </a:lnTo>
                <a:lnTo>
                  <a:pt x="83032" y="83032"/>
                </a:lnTo>
                <a:lnTo>
                  <a:pt x="14820" y="83032"/>
                </a:lnTo>
                <a:lnTo>
                  <a:pt x="6616" y="83032"/>
                </a:lnTo>
                <a:lnTo>
                  <a:pt x="0" y="89674"/>
                </a:lnTo>
                <a:lnTo>
                  <a:pt x="0" y="97853"/>
                </a:lnTo>
                <a:lnTo>
                  <a:pt x="0" y="151218"/>
                </a:lnTo>
                <a:lnTo>
                  <a:pt x="0" y="159423"/>
                </a:lnTo>
                <a:lnTo>
                  <a:pt x="6642" y="166039"/>
                </a:lnTo>
                <a:lnTo>
                  <a:pt x="14820" y="166039"/>
                </a:lnTo>
                <a:lnTo>
                  <a:pt x="83007" y="166039"/>
                </a:lnTo>
                <a:lnTo>
                  <a:pt x="83007" y="234238"/>
                </a:lnTo>
                <a:lnTo>
                  <a:pt x="83007" y="242443"/>
                </a:lnTo>
                <a:lnTo>
                  <a:pt x="89649" y="249059"/>
                </a:lnTo>
                <a:lnTo>
                  <a:pt x="97828" y="249059"/>
                </a:lnTo>
                <a:lnTo>
                  <a:pt x="151193" y="249059"/>
                </a:lnTo>
                <a:lnTo>
                  <a:pt x="159385" y="249059"/>
                </a:lnTo>
                <a:lnTo>
                  <a:pt x="166014" y="242417"/>
                </a:lnTo>
                <a:lnTo>
                  <a:pt x="166014" y="234238"/>
                </a:lnTo>
                <a:lnTo>
                  <a:pt x="166014" y="166039"/>
                </a:lnTo>
                <a:lnTo>
                  <a:pt x="234213" y="166039"/>
                </a:lnTo>
                <a:lnTo>
                  <a:pt x="242417" y="166039"/>
                </a:lnTo>
                <a:lnTo>
                  <a:pt x="249034" y="159397"/>
                </a:lnTo>
                <a:lnTo>
                  <a:pt x="249034" y="151218"/>
                </a:lnTo>
                <a:lnTo>
                  <a:pt x="249034" y="97853"/>
                </a:lnTo>
                <a:lnTo>
                  <a:pt x="249059" y="89674"/>
                </a:lnTo>
                <a:lnTo>
                  <a:pt x="242417" y="83032"/>
                </a:lnTo>
                <a:lnTo>
                  <a:pt x="234238" y="8303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91539" y="5531243"/>
            <a:ext cx="4232668" cy="1112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27110" y="6630723"/>
            <a:ext cx="4323080" cy="63500"/>
          </a:xfrm>
          <a:custGeom>
            <a:avLst/>
            <a:gdLst/>
            <a:ahLst/>
            <a:cxnLst/>
            <a:rect l="l" t="t" r="r" b="b"/>
            <a:pathLst>
              <a:path w="4323080" h="63500">
                <a:moveTo>
                  <a:pt x="0" y="63372"/>
                </a:moveTo>
                <a:lnTo>
                  <a:pt x="4322495" y="63372"/>
                </a:lnTo>
                <a:lnTo>
                  <a:pt x="4322495" y="0"/>
                </a:lnTo>
                <a:lnTo>
                  <a:pt x="0" y="0"/>
                </a:lnTo>
                <a:lnTo>
                  <a:pt x="0" y="63372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11426" y="1748368"/>
            <a:ext cx="477520" cy="776605"/>
          </a:xfrm>
          <a:custGeom>
            <a:avLst/>
            <a:gdLst/>
            <a:ahLst/>
            <a:cxnLst/>
            <a:rect l="l" t="t" r="r" b="b"/>
            <a:pathLst>
              <a:path w="477520" h="776605">
                <a:moveTo>
                  <a:pt x="101799" y="776160"/>
                </a:moveTo>
                <a:lnTo>
                  <a:pt x="76656" y="734101"/>
                </a:lnTo>
                <a:lnTo>
                  <a:pt x="57057" y="695846"/>
                </a:lnTo>
                <a:lnTo>
                  <a:pt x="36668" y="648877"/>
                </a:lnTo>
                <a:lnTo>
                  <a:pt x="18414" y="595274"/>
                </a:lnTo>
                <a:lnTo>
                  <a:pt x="5217" y="537112"/>
                </a:lnTo>
                <a:lnTo>
                  <a:pt x="0" y="476472"/>
                </a:lnTo>
                <a:lnTo>
                  <a:pt x="5685" y="415429"/>
                </a:lnTo>
                <a:lnTo>
                  <a:pt x="18872" y="374984"/>
                </a:lnTo>
                <a:lnTo>
                  <a:pt x="41511" y="332898"/>
                </a:lnTo>
                <a:lnTo>
                  <a:pt x="71829" y="289980"/>
                </a:lnTo>
                <a:lnTo>
                  <a:pt x="108056" y="247042"/>
                </a:lnTo>
                <a:lnTo>
                  <a:pt x="148420" y="204892"/>
                </a:lnTo>
                <a:lnTo>
                  <a:pt x="191149" y="164342"/>
                </a:lnTo>
                <a:lnTo>
                  <a:pt x="234472" y="126202"/>
                </a:lnTo>
                <a:lnTo>
                  <a:pt x="276617" y="91281"/>
                </a:lnTo>
                <a:lnTo>
                  <a:pt x="315813" y="60390"/>
                </a:lnTo>
                <a:lnTo>
                  <a:pt x="350288" y="34340"/>
                </a:lnTo>
                <a:lnTo>
                  <a:pt x="397988" y="0"/>
                </a:lnTo>
                <a:lnTo>
                  <a:pt x="477287" y="113893"/>
                </a:lnTo>
                <a:lnTo>
                  <a:pt x="431631" y="146779"/>
                </a:lnTo>
                <a:lnTo>
                  <a:pt x="385819" y="181869"/>
                </a:lnTo>
                <a:lnTo>
                  <a:pt x="340917" y="218334"/>
                </a:lnTo>
                <a:lnTo>
                  <a:pt x="297993" y="255349"/>
                </a:lnTo>
                <a:lnTo>
                  <a:pt x="258115" y="292085"/>
                </a:lnTo>
                <a:lnTo>
                  <a:pt x="222349" y="327716"/>
                </a:lnTo>
                <a:lnTo>
                  <a:pt x="191764" y="361415"/>
                </a:lnTo>
                <a:lnTo>
                  <a:pt x="167427" y="392354"/>
                </a:lnTo>
                <a:lnTo>
                  <a:pt x="141765" y="442645"/>
                </a:lnTo>
                <a:lnTo>
                  <a:pt x="139275" y="489871"/>
                </a:lnTo>
                <a:lnTo>
                  <a:pt x="147408" y="539843"/>
                </a:lnTo>
                <a:lnTo>
                  <a:pt x="162727" y="589173"/>
                </a:lnTo>
                <a:lnTo>
                  <a:pt x="181797" y="634475"/>
                </a:lnTo>
                <a:lnTo>
                  <a:pt x="201181" y="672359"/>
                </a:lnTo>
                <a:lnTo>
                  <a:pt x="217445" y="699439"/>
                </a:lnTo>
                <a:lnTo>
                  <a:pt x="101799" y="77616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51951" y="2675425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5">
                <a:moveTo>
                  <a:pt x="122961" y="702563"/>
                </a:moveTo>
                <a:lnTo>
                  <a:pt x="0" y="579602"/>
                </a:lnTo>
                <a:lnTo>
                  <a:pt x="579589" y="0"/>
                </a:lnTo>
                <a:lnTo>
                  <a:pt x="702564" y="122961"/>
                </a:lnTo>
                <a:lnTo>
                  <a:pt x="122961" y="702563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168920" y="1744284"/>
            <a:ext cx="963294" cy="1057275"/>
          </a:xfrm>
          <a:custGeom>
            <a:avLst/>
            <a:gdLst/>
            <a:ahLst/>
            <a:cxnLst/>
            <a:rect l="l" t="t" r="r" b="b"/>
            <a:pathLst>
              <a:path w="963295" h="1057275">
                <a:moveTo>
                  <a:pt x="69507" y="1056957"/>
                </a:moveTo>
                <a:lnTo>
                  <a:pt x="0" y="987450"/>
                </a:lnTo>
                <a:lnTo>
                  <a:pt x="102209" y="791197"/>
                </a:lnTo>
                <a:lnTo>
                  <a:pt x="893406" y="0"/>
                </a:lnTo>
                <a:lnTo>
                  <a:pt x="962913" y="69507"/>
                </a:lnTo>
                <a:lnTo>
                  <a:pt x="173761" y="858659"/>
                </a:lnTo>
                <a:lnTo>
                  <a:pt x="69507" y="1056957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615921" y="1809763"/>
            <a:ext cx="450434" cy="4498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553268" y="1793350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89">
                <a:moveTo>
                  <a:pt x="69507" y="783005"/>
                </a:moveTo>
                <a:lnTo>
                  <a:pt x="0" y="713498"/>
                </a:lnTo>
                <a:lnTo>
                  <a:pt x="713498" y="0"/>
                </a:lnTo>
                <a:lnTo>
                  <a:pt x="783005" y="69507"/>
                </a:lnTo>
                <a:lnTo>
                  <a:pt x="69507" y="783005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20347" y="1858830"/>
            <a:ext cx="450442" cy="449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661452" y="1973088"/>
            <a:ext cx="740410" cy="740410"/>
          </a:xfrm>
          <a:custGeom>
            <a:avLst/>
            <a:gdLst/>
            <a:ahLst/>
            <a:cxnLst/>
            <a:rect l="l" t="t" r="r" b="b"/>
            <a:pathLst>
              <a:path w="740409" h="740410">
                <a:moveTo>
                  <a:pt x="69507" y="740410"/>
                </a:moveTo>
                <a:lnTo>
                  <a:pt x="0" y="670902"/>
                </a:lnTo>
                <a:lnTo>
                  <a:pt x="670902" y="0"/>
                </a:lnTo>
                <a:lnTo>
                  <a:pt x="740409" y="69507"/>
                </a:lnTo>
                <a:lnTo>
                  <a:pt x="69507" y="74041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885946" y="2038565"/>
            <a:ext cx="450435" cy="4498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473815" y="2175324"/>
            <a:ext cx="967105" cy="886460"/>
          </a:xfrm>
          <a:custGeom>
            <a:avLst/>
            <a:gdLst/>
            <a:ahLst/>
            <a:cxnLst/>
            <a:rect l="l" t="t" r="r" b="b"/>
            <a:pathLst>
              <a:path w="967104" h="886460">
                <a:moveTo>
                  <a:pt x="69507" y="885850"/>
                </a:moveTo>
                <a:lnTo>
                  <a:pt x="0" y="816343"/>
                </a:lnTo>
                <a:lnTo>
                  <a:pt x="177584" y="719975"/>
                </a:lnTo>
                <a:lnTo>
                  <a:pt x="897559" y="0"/>
                </a:lnTo>
                <a:lnTo>
                  <a:pt x="967066" y="69507"/>
                </a:lnTo>
                <a:lnTo>
                  <a:pt x="247091" y="789482"/>
                </a:lnTo>
                <a:lnTo>
                  <a:pt x="69507" y="885850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924956" y="2240795"/>
            <a:ext cx="450435" cy="4498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217691" y="2332784"/>
            <a:ext cx="675005" cy="675005"/>
          </a:xfrm>
          <a:custGeom>
            <a:avLst/>
            <a:gdLst/>
            <a:ahLst/>
            <a:cxnLst/>
            <a:rect l="l" t="t" r="r" b="b"/>
            <a:pathLst>
              <a:path w="675004" h="675005">
                <a:moveTo>
                  <a:pt x="181952" y="0"/>
                </a:moveTo>
                <a:lnTo>
                  <a:pt x="674941" y="492988"/>
                </a:lnTo>
                <a:lnTo>
                  <a:pt x="492988" y="674941"/>
                </a:lnTo>
                <a:lnTo>
                  <a:pt x="0" y="181952"/>
                </a:lnTo>
                <a:lnTo>
                  <a:pt x="181952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047835" y="2693755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140334" y="0"/>
                </a:moveTo>
                <a:lnTo>
                  <a:pt x="504621" y="364286"/>
                </a:lnTo>
                <a:lnTo>
                  <a:pt x="364286" y="504621"/>
                </a:lnTo>
                <a:lnTo>
                  <a:pt x="0" y="140335"/>
                </a:lnTo>
                <a:lnTo>
                  <a:pt x="140334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01380" y="307891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123685" y="0"/>
                </a:moveTo>
                <a:lnTo>
                  <a:pt x="449643" y="325958"/>
                </a:lnTo>
                <a:lnTo>
                  <a:pt x="325958" y="449643"/>
                </a:lnTo>
                <a:lnTo>
                  <a:pt x="0" y="123685"/>
                </a:lnTo>
                <a:lnTo>
                  <a:pt x="123685" y="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369652" y="1853412"/>
            <a:ext cx="194945" cy="203200"/>
          </a:xfrm>
          <a:custGeom>
            <a:avLst/>
            <a:gdLst/>
            <a:ahLst/>
            <a:cxnLst/>
            <a:rect l="l" t="t" r="r" b="b"/>
            <a:pathLst>
              <a:path w="194945" h="203200">
                <a:moveTo>
                  <a:pt x="104952" y="202857"/>
                </a:moveTo>
                <a:lnTo>
                  <a:pt x="0" y="72085"/>
                </a:lnTo>
                <a:lnTo>
                  <a:pt x="89814" y="0"/>
                </a:lnTo>
                <a:lnTo>
                  <a:pt x="194767" y="130771"/>
                </a:lnTo>
                <a:lnTo>
                  <a:pt x="104952" y="202857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203891" y="2191147"/>
            <a:ext cx="171450" cy="120014"/>
          </a:xfrm>
          <a:custGeom>
            <a:avLst/>
            <a:gdLst/>
            <a:ahLst/>
            <a:cxnLst/>
            <a:rect l="l" t="t" r="r" b="b"/>
            <a:pathLst>
              <a:path w="171450" h="120014">
                <a:moveTo>
                  <a:pt x="170903" y="115125"/>
                </a:moveTo>
                <a:lnTo>
                  <a:pt x="3289" y="119900"/>
                </a:lnTo>
                <a:lnTo>
                  <a:pt x="0" y="4775"/>
                </a:lnTo>
                <a:lnTo>
                  <a:pt x="167614" y="0"/>
                </a:lnTo>
                <a:lnTo>
                  <a:pt x="170903" y="115125"/>
                </a:lnTo>
                <a:close/>
              </a:path>
            </a:pathLst>
          </a:custGeom>
          <a:ln w="25399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674" y="6848365"/>
            <a:ext cx="522922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55998" cy="472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89809" y="4675791"/>
            <a:ext cx="2044064" cy="12966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3000" b="1" spc="-405" dirty="0">
                <a:solidFill>
                  <a:srgbClr val="414042"/>
                </a:solidFill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14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Pengusul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diutamakan diketuai oleh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periset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bergelar doktor atau </a:t>
            </a:r>
            <a:r>
              <a:rPr sz="900" i="1" spc="-50" dirty="0">
                <a:solidFill>
                  <a:srgbClr val="414042"/>
                </a:solidFill>
                <a:latin typeface="Cambria"/>
                <a:cs typeface="Cambria"/>
              </a:rPr>
              <a:t>berkuali�ikasi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setara (sesuai dengan Standar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Kerangka  </a:t>
            </a:r>
            <a:r>
              <a:rPr sz="900" i="1" spc="-55" dirty="0">
                <a:solidFill>
                  <a:srgbClr val="414042"/>
                </a:solidFill>
                <a:latin typeface="Cambria"/>
                <a:cs typeface="Cambria"/>
              </a:rPr>
              <a:t>Kuali�ikasi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Nasional</a:t>
            </a:r>
            <a:r>
              <a:rPr sz="900" i="1" spc="-9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Indonesia).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416" y="4641771"/>
            <a:ext cx="1967230" cy="12966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3000" b="1" spc="200" dirty="0">
                <a:solidFill>
                  <a:srgbClr val="414042"/>
                </a:solidFill>
                <a:latin typeface="Arial"/>
                <a:cs typeface="Arial"/>
              </a:rPr>
              <a:t>2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14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Ketua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periset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tidak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sedang menempuh  studi lanjut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kegtatan akademik lain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seperti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program academic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recharging,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postdoc,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lainnya.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3282" y="4641804"/>
            <a:ext cx="1487805" cy="113411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3000" b="1" spc="190" dirty="0">
                <a:solidFill>
                  <a:srgbClr val="ED7127"/>
                </a:solidFill>
                <a:latin typeface="Arial"/>
                <a:cs typeface="Arial"/>
              </a:rPr>
              <a:t>3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14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Riset dilakukan dalam wilayah  Negara Kesatuan Republik  Indonesia.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79" y="3377984"/>
            <a:ext cx="1751964" cy="1346835"/>
          </a:xfrm>
          <a:prstGeom prst="rect">
            <a:avLst/>
          </a:prstGeom>
          <a:solidFill>
            <a:srgbClr val="ED7127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131445" marR="236854">
              <a:lnSpc>
                <a:spcPct val="114599"/>
              </a:lnSpc>
            </a:pP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Mobil 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Listrik 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BLITS 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Kunjungan </a:t>
            </a:r>
            <a:r>
              <a:rPr sz="800" spc="75" dirty="0">
                <a:solidFill>
                  <a:srgbClr val="FFFFFF"/>
                </a:solidFill>
                <a:latin typeface="Arial"/>
                <a:cs typeface="Arial"/>
              </a:rPr>
              <a:t>tim 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peneliti  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Pusat 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Unggulan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Iptek</a:t>
            </a:r>
            <a:r>
              <a:rPr sz="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(PUI) 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SKO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rangka 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uji 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coba 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mobil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listrik 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Off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Road  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Jelajah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Nusantara</a:t>
            </a:r>
            <a:endParaRPr sz="8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spcBef>
                <a:spcPts val="140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986" y="4882491"/>
            <a:ext cx="892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414042"/>
                </a:solidFill>
                <a:latin typeface="Arial"/>
                <a:cs typeface="Arial"/>
              </a:rPr>
              <a:t>Kriteria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64656" y="241273"/>
            <a:ext cx="99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75912" y="90074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280085"/>
                </a:moveTo>
                <a:lnTo>
                  <a:pt x="280085" y="280085"/>
                </a:lnTo>
                <a:lnTo>
                  <a:pt x="280085" y="0"/>
                </a:lnTo>
                <a:lnTo>
                  <a:pt x="0" y="0"/>
                </a:lnTo>
                <a:lnTo>
                  <a:pt x="0" y="280085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5912" y="62063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280098"/>
                </a:moveTo>
                <a:lnTo>
                  <a:pt x="280085" y="280098"/>
                </a:lnTo>
                <a:lnTo>
                  <a:pt x="280085" y="0"/>
                </a:lnTo>
                <a:lnTo>
                  <a:pt x="0" y="0"/>
                </a:lnTo>
                <a:lnTo>
                  <a:pt x="0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95813" y="90073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95813" y="62063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74978" y="144170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4978" y="1161618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94892" y="144170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4892" y="1161618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69">
                <a:moveTo>
                  <a:pt x="0" y="0"/>
                </a:moveTo>
                <a:lnTo>
                  <a:pt x="280098" y="0"/>
                </a:lnTo>
                <a:lnTo>
                  <a:pt x="280098" y="280098"/>
                </a:lnTo>
                <a:lnTo>
                  <a:pt x="0" y="2800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5629" y="620636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5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4892" y="2273147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5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4838" y="639847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69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3120" y="2816391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15261" y="620636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5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55077" y="620636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4" h="560705">
                <a:moveTo>
                  <a:pt x="0" y="0"/>
                </a:moveTo>
                <a:lnTo>
                  <a:pt x="560184" y="0"/>
                </a:lnTo>
                <a:lnTo>
                  <a:pt x="560184" y="560184"/>
                </a:lnTo>
                <a:lnTo>
                  <a:pt x="0" y="56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55067" y="622962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5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5067" y="1721801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4">
                <a:moveTo>
                  <a:pt x="560197" y="0"/>
                </a:moveTo>
                <a:lnTo>
                  <a:pt x="0" y="0"/>
                </a:lnTo>
                <a:lnTo>
                  <a:pt x="275678" y="275678"/>
                </a:lnTo>
                <a:lnTo>
                  <a:pt x="0" y="551357"/>
                </a:lnTo>
                <a:lnTo>
                  <a:pt x="560197" y="551357"/>
                </a:lnTo>
                <a:lnTo>
                  <a:pt x="284518" y="275678"/>
                </a:lnTo>
                <a:lnTo>
                  <a:pt x="56019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672" y="6848365"/>
            <a:ext cx="522922" cy="17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9783" y="1491826"/>
            <a:ext cx="2153920" cy="3505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Jangka waktu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Invitasi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selama-lamanya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3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(tiga) tahun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proposal.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9444" y="1491712"/>
            <a:ext cx="1958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Dapat diperpanjang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paling lama 2</a:t>
            </a:r>
            <a:r>
              <a:rPr sz="900" i="1" spc="-4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(dua)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tahun berdasarkan hasil evaluasi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rekomendasi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reviewer.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2292" y="1491712"/>
            <a:ext cx="2032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untuk tahun  lanjutan berdasarkan hasil evaluasi tahun  sebelumnya.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974" y="678791"/>
            <a:ext cx="85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414042"/>
                </a:solidFill>
                <a:latin typeface="Arial"/>
                <a:cs typeface="Arial"/>
              </a:rPr>
              <a:t>Jangka  </a:t>
            </a:r>
            <a:r>
              <a:rPr sz="1800" b="1" spc="120" dirty="0">
                <a:solidFill>
                  <a:srgbClr val="414042"/>
                </a:solidFill>
                <a:latin typeface="Arial"/>
                <a:cs typeface="Arial"/>
              </a:rPr>
              <a:t>Waktu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974" y="2866471"/>
            <a:ext cx="1292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414042"/>
                </a:solidFill>
                <a:latin typeface="Arial"/>
                <a:cs typeface="Arial"/>
              </a:rPr>
              <a:t>Besaran </a:t>
            </a:r>
            <a:r>
              <a:rPr sz="1800" b="1" spc="-50" dirty="0">
                <a:solidFill>
                  <a:srgbClr val="414042"/>
                </a:solidFill>
                <a:latin typeface="Arial"/>
                <a:cs typeface="Arial"/>
              </a:rPr>
              <a:t>&amp;  </a:t>
            </a:r>
            <a:r>
              <a:rPr sz="1800" b="1" spc="60" dirty="0">
                <a:solidFill>
                  <a:srgbClr val="414042"/>
                </a:solidFill>
                <a:latin typeface="Arial"/>
                <a:cs typeface="Arial"/>
              </a:rPr>
              <a:t>Komponen  Dana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96025" y="55741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70" h="687069">
                <a:moveTo>
                  <a:pt x="432816" y="618782"/>
                </a:moveTo>
                <a:lnTo>
                  <a:pt x="253796" y="618782"/>
                </a:lnTo>
                <a:lnTo>
                  <a:pt x="288937" y="686612"/>
                </a:lnTo>
                <a:lnTo>
                  <a:pt x="343306" y="632968"/>
                </a:lnTo>
                <a:lnTo>
                  <a:pt x="425466" y="632968"/>
                </a:lnTo>
                <a:lnTo>
                  <a:pt x="432816" y="618782"/>
                </a:lnTo>
                <a:close/>
              </a:path>
              <a:path w="687070" h="687069">
                <a:moveTo>
                  <a:pt x="425466" y="632968"/>
                </a:moveTo>
                <a:lnTo>
                  <a:pt x="343306" y="632968"/>
                </a:lnTo>
                <a:lnTo>
                  <a:pt x="397675" y="686612"/>
                </a:lnTo>
                <a:lnTo>
                  <a:pt x="425466" y="632968"/>
                </a:lnTo>
                <a:close/>
              </a:path>
              <a:path w="687070" h="687069">
                <a:moveTo>
                  <a:pt x="513562" y="577646"/>
                </a:moveTo>
                <a:lnTo>
                  <a:pt x="173050" y="577646"/>
                </a:lnTo>
                <a:lnTo>
                  <a:pt x="185508" y="653008"/>
                </a:lnTo>
                <a:lnTo>
                  <a:pt x="253796" y="618782"/>
                </a:lnTo>
                <a:lnTo>
                  <a:pt x="506762" y="618782"/>
                </a:lnTo>
                <a:lnTo>
                  <a:pt x="513562" y="577646"/>
                </a:lnTo>
                <a:close/>
              </a:path>
              <a:path w="687070" h="687069">
                <a:moveTo>
                  <a:pt x="506762" y="618782"/>
                </a:moveTo>
                <a:lnTo>
                  <a:pt x="432816" y="618782"/>
                </a:lnTo>
                <a:lnTo>
                  <a:pt x="501103" y="653008"/>
                </a:lnTo>
                <a:lnTo>
                  <a:pt x="506762" y="618782"/>
                </a:lnTo>
                <a:close/>
              </a:path>
              <a:path w="687070" h="687069">
                <a:moveTo>
                  <a:pt x="97523" y="97536"/>
                </a:moveTo>
                <a:lnTo>
                  <a:pt x="108966" y="173050"/>
                </a:lnTo>
                <a:lnTo>
                  <a:pt x="33604" y="185508"/>
                </a:lnTo>
                <a:lnTo>
                  <a:pt x="67830" y="253796"/>
                </a:lnTo>
                <a:lnTo>
                  <a:pt x="0" y="288937"/>
                </a:lnTo>
                <a:lnTo>
                  <a:pt x="53657" y="343306"/>
                </a:lnTo>
                <a:lnTo>
                  <a:pt x="0" y="397687"/>
                </a:lnTo>
                <a:lnTo>
                  <a:pt x="67830" y="432816"/>
                </a:lnTo>
                <a:lnTo>
                  <a:pt x="33604" y="501116"/>
                </a:lnTo>
                <a:lnTo>
                  <a:pt x="108966" y="513562"/>
                </a:lnTo>
                <a:lnTo>
                  <a:pt x="97523" y="589089"/>
                </a:lnTo>
                <a:lnTo>
                  <a:pt x="173050" y="577646"/>
                </a:lnTo>
                <a:lnTo>
                  <a:pt x="587355" y="577646"/>
                </a:lnTo>
                <a:lnTo>
                  <a:pt x="577646" y="513562"/>
                </a:lnTo>
                <a:lnTo>
                  <a:pt x="653008" y="501116"/>
                </a:lnTo>
                <a:lnTo>
                  <a:pt x="618782" y="432816"/>
                </a:lnTo>
                <a:lnTo>
                  <a:pt x="686612" y="397687"/>
                </a:lnTo>
                <a:lnTo>
                  <a:pt x="632955" y="343306"/>
                </a:lnTo>
                <a:lnTo>
                  <a:pt x="686612" y="288937"/>
                </a:lnTo>
                <a:lnTo>
                  <a:pt x="618782" y="253796"/>
                </a:lnTo>
                <a:lnTo>
                  <a:pt x="653008" y="185508"/>
                </a:lnTo>
                <a:lnTo>
                  <a:pt x="577646" y="173050"/>
                </a:lnTo>
                <a:lnTo>
                  <a:pt x="587355" y="108978"/>
                </a:lnTo>
                <a:lnTo>
                  <a:pt x="173050" y="108978"/>
                </a:lnTo>
                <a:lnTo>
                  <a:pt x="97523" y="97536"/>
                </a:lnTo>
                <a:close/>
              </a:path>
              <a:path w="687070" h="687069">
                <a:moveTo>
                  <a:pt x="587355" y="577646"/>
                </a:moveTo>
                <a:lnTo>
                  <a:pt x="513562" y="577646"/>
                </a:lnTo>
                <a:lnTo>
                  <a:pt x="589089" y="589089"/>
                </a:lnTo>
                <a:lnTo>
                  <a:pt x="587355" y="577646"/>
                </a:lnTo>
                <a:close/>
              </a:path>
              <a:path w="687070" h="687069">
                <a:moveTo>
                  <a:pt x="185508" y="33616"/>
                </a:moveTo>
                <a:lnTo>
                  <a:pt x="173050" y="108978"/>
                </a:lnTo>
                <a:lnTo>
                  <a:pt x="513562" y="108978"/>
                </a:lnTo>
                <a:lnTo>
                  <a:pt x="506760" y="67830"/>
                </a:lnTo>
                <a:lnTo>
                  <a:pt x="253796" y="67830"/>
                </a:lnTo>
                <a:lnTo>
                  <a:pt x="185508" y="33616"/>
                </a:lnTo>
                <a:close/>
              </a:path>
              <a:path w="687070" h="687069">
                <a:moveTo>
                  <a:pt x="589089" y="97536"/>
                </a:moveTo>
                <a:lnTo>
                  <a:pt x="513562" y="108978"/>
                </a:lnTo>
                <a:lnTo>
                  <a:pt x="587355" y="108978"/>
                </a:lnTo>
                <a:lnTo>
                  <a:pt x="589089" y="97536"/>
                </a:lnTo>
                <a:close/>
              </a:path>
              <a:path w="687070" h="687069">
                <a:moveTo>
                  <a:pt x="288937" y="0"/>
                </a:moveTo>
                <a:lnTo>
                  <a:pt x="253796" y="67830"/>
                </a:lnTo>
                <a:lnTo>
                  <a:pt x="432816" y="67830"/>
                </a:lnTo>
                <a:lnTo>
                  <a:pt x="425473" y="53657"/>
                </a:lnTo>
                <a:lnTo>
                  <a:pt x="343306" y="53657"/>
                </a:lnTo>
                <a:lnTo>
                  <a:pt x="288937" y="0"/>
                </a:lnTo>
                <a:close/>
              </a:path>
              <a:path w="687070" h="687069">
                <a:moveTo>
                  <a:pt x="501103" y="33616"/>
                </a:moveTo>
                <a:lnTo>
                  <a:pt x="432816" y="67830"/>
                </a:lnTo>
                <a:lnTo>
                  <a:pt x="506760" y="67830"/>
                </a:lnTo>
                <a:lnTo>
                  <a:pt x="501103" y="33616"/>
                </a:lnTo>
                <a:close/>
              </a:path>
              <a:path w="687070" h="687069">
                <a:moveTo>
                  <a:pt x="397675" y="0"/>
                </a:moveTo>
                <a:lnTo>
                  <a:pt x="343306" y="53657"/>
                </a:lnTo>
                <a:lnTo>
                  <a:pt x="425473" y="53657"/>
                </a:lnTo>
                <a:lnTo>
                  <a:pt x="397675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76786" y="605369"/>
            <a:ext cx="3016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2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8656" y="882247"/>
            <a:ext cx="41846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ED7127"/>
                </a:solidFill>
                <a:latin typeface="Century Gothic"/>
                <a:cs typeface="Century Gothic"/>
              </a:rPr>
              <a:t>tahun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6786" y="3274899"/>
            <a:ext cx="3016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225" dirty="0">
                <a:solidFill>
                  <a:srgbClr val="ED7127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7856" y="3551778"/>
            <a:ext cx="41846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ED7127"/>
                </a:solidFill>
                <a:latin typeface="Century Gothic"/>
                <a:cs typeface="Century Gothic"/>
              </a:rPr>
              <a:t>tahun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8286" y="579970"/>
            <a:ext cx="7569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229" dirty="0">
                <a:solidFill>
                  <a:srgbClr val="ED7127"/>
                </a:solidFill>
                <a:latin typeface="Arial"/>
                <a:cs typeface="Arial"/>
              </a:rPr>
              <a:t>2</a:t>
            </a:r>
            <a:r>
              <a:rPr sz="3500" b="1" spc="-570" dirty="0">
                <a:solidFill>
                  <a:srgbClr val="ED7127"/>
                </a:solidFill>
                <a:latin typeface="Arial"/>
                <a:cs typeface="Arial"/>
              </a:rPr>
              <a:t> </a:t>
            </a:r>
            <a:r>
              <a:rPr sz="1575" spc="30" baseline="2645" dirty="0">
                <a:solidFill>
                  <a:srgbClr val="ED7127"/>
                </a:solidFill>
                <a:latin typeface="Century Gothic"/>
                <a:cs typeface="Century Gothic"/>
              </a:rPr>
              <a:t>tahun</a:t>
            </a:r>
            <a:endParaRPr sz="1575" baseline="2645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21025" y="687009"/>
            <a:ext cx="400050" cy="488950"/>
          </a:xfrm>
          <a:custGeom>
            <a:avLst/>
            <a:gdLst/>
            <a:ahLst/>
            <a:cxnLst/>
            <a:rect l="l" t="t" r="r" b="b"/>
            <a:pathLst>
              <a:path w="400050" h="488950">
                <a:moveTo>
                  <a:pt x="400050" y="488950"/>
                </a:moveTo>
                <a:lnTo>
                  <a:pt x="0" y="488950"/>
                </a:lnTo>
                <a:lnTo>
                  <a:pt x="0" y="0"/>
                </a:lnTo>
                <a:lnTo>
                  <a:pt x="400050" y="0"/>
                </a:lnTo>
                <a:lnTo>
                  <a:pt x="400050" y="48895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1015" y="687000"/>
            <a:ext cx="321945" cy="415290"/>
          </a:xfrm>
          <a:custGeom>
            <a:avLst/>
            <a:gdLst/>
            <a:ahLst/>
            <a:cxnLst/>
            <a:rect l="l" t="t" r="r" b="b"/>
            <a:pathLst>
              <a:path w="321945" h="415290">
                <a:moveTo>
                  <a:pt x="121234" y="414870"/>
                </a:moveTo>
                <a:lnTo>
                  <a:pt x="0" y="414870"/>
                </a:lnTo>
                <a:lnTo>
                  <a:pt x="0" y="0"/>
                </a:lnTo>
                <a:lnTo>
                  <a:pt x="321741" y="0"/>
                </a:lnTo>
                <a:lnTo>
                  <a:pt x="321741" y="325970"/>
                </a:lnTo>
                <a:lnTo>
                  <a:pt x="270720" y="369602"/>
                </a:lnTo>
                <a:lnTo>
                  <a:pt x="224345" y="394361"/>
                </a:lnTo>
                <a:lnTo>
                  <a:pt x="174045" y="409646"/>
                </a:lnTo>
                <a:lnTo>
                  <a:pt x="121234" y="414870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50896" y="1010855"/>
            <a:ext cx="92075" cy="66040"/>
          </a:xfrm>
          <a:custGeom>
            <a:avLst/>
            <a:gdLst/>
            <a:ahLst/>
            <a:cxnLst/>
            <a:rect l="l" t="t" r="r" b="b"/>
            <a:pathLst>
              <a:path w="92075" h="66040">
                <a:moveTo>
                  <a:pt x="91859" y="0"/>
                </a:moveTo>
                <a:lnTo>
                  <a:pt x="0" y="0"/>
                </a:lnTo>
                <a:lnTo>
                  <a:pt x="0" y="6562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4884" y="763202"/>
            <a:ext cx="43180" cy="26670"/>
          </a:xfrm>
          <a:custGeom>
            <a:avLst/>
            <a:gdLst/>
            <a:ahLst/>
            <a:cxnLst/>
            <a:rect l="l" t="t" r="r" b="b"/>
            <a:pathLst>
              <a:path w="43179" h="26670">
                <a:moveTo>
                  <a:pt x="0" y="10134"/>
                </a:moveTo>
                <a:lnTo>
                  <a:pt x="16319" y="26454"/>
                </a:lnTo>
                <a:lnTo>
                  <a:pt x="42786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7074" y="787546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82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4884" y="837286"/>
            <a:ext cx="43180" cy="26670"/>
          </a:xfrm>
          <a:custGeom>
            <a:avLst/>
            <a:gdLst/>
            <a:ahLst/>
            <a:cxnLst/>
            <a:rect l="l" t="t" r="r" b="b"/>
            <a:pathLst>
              <a:path w="43179" h="26669">
                <a:moveTo>
                  <a:pt x="0" y="10134"/>
                </a:moveTo>
                <a:lnTo>
                  <a:pt x="16319" y="26454"/>
                </a:lnTo>
                <a:lnTo>
                  <a:pt x="42786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47074" y="86163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82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74884" y="911369"/>
            <a:ext cx="43180" cy="26670"/>
          </a:xfrm>
          <a:custGeom>
            <a:avLst/>
            <a:gdLst/>
            <a:ahLst/>
            <a:cxnLst/>
            <a:rect l="l" t="t" r="r" b="b"/>
            <a:pathLst>
              <a:path w="43179" h="26669">
                <a:moveTo>
                  <a:pt x="0" y="10134"/>
                </a:moveTo>
                <a:lnTo>
                  <a:pt x="16319" y="26454"/>
                </a:lnTo>
                <a:lnTo>
                  <a:pt x="42786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7074" y="93571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82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4884" y="986511"/>
            <a:ext cx="43180" cy="26670"/>
          </a:xfrm>
          <a:custGeom>
            <a:avLst/>
            <a:gdLst/>
            <a:ahLst/>
            <a:cxnLst/>
            <a:rect l="l" t="t" r="r" b="b"/>
            <a:pathLst>
              <a:path w="43179" h="26669">
                <a:moveTo>
                  <a:pt x="0" y="10134"/>
                </a:moveTo>
                <a:lnTo>
                  <a:pt x="16319" y="26454"/>
                </a:lnTo>
                <a:lnTo>
                  <a:pt x="42786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47074" y="1010855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820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9661" y="790717"/>
            <a:ext cx="387985" cy="62865"/>
          </a:xfrm>
          <a:custGeom>
            <a:avLst/>
            <a:gdLst/>
            <a:ahLst/>
            <a:cxnLst/>
            <a:rect l="l" t="t" r="r" b="b"/>
            <a:pathLst>
              <a:path w="387984" h="62865">
                <a:moveTo>
                  <a:pt x="0" y="62445"/>
                </a:moveTo>
                <a:lnTo>
                  <a:pt x="387489" y="62445"/>
                </a:lnTo>
                <a:lnTo>
                  <a:pt x="325043" y="0"/>
                </a:lnTo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74139" y="2617405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89743" y="4005039"/>
            <a:ext cx="1821814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090">
              <a:lnSpc>
                <a:spcPct val="118500"/>
              </a:lnSpc>
              <a:spcBef>
                <a:spcPts val="1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Besaran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diusulkan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tahun untuk</a:t>
            </a:r>
            <a:endParaRPr sz="900">
              <a:latin typeface="Cambria"/>
              <a:cs typeface="Cambria"/>
            </a:endParaRPr>
          </a:p>
          <a:p>
            <a:pPr marL="12700" marR="5080">
              <a:lnSpc>
                <a:spcPct val="118500"/>
              </a:lnSpc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selama-lamanya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3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(tiga) tahun sesuai  dengan kebutuhan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kewajaran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pendanaan,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serta luaran yang akan  dihasilkan.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3925" y="240682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9403" y="240682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66665" y="240682"/>
            <a:ext cx="97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9403" y="3262038"/>
            <a:ext cx="1922780" cy="239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100"/>
              </a:spcBef>
            </a:pPr>
            <a:r>
              <a:rPr sz="3500" b="1" spc="170" dirty="0">
                <a:solidFill>
                  <a:srgbClr val="ED7127"/>
                </a:solidFill>
                <a:latin typeface="Arial"/>
                <a:cs typeface="Arial"/>
              </a:rPr>
              <a:t>9</a:t>
            </a:r>
            <a:r>
              <a:rPr sz="3500" b="1" spc="600" dirty="0">
                <a:solidFill>
                  <a:srgbClr val="ED7127"/>
                </a:solidFill>
                <a:latin typeface="Arial"/>
                <a:cs typeface="Arial"/>
              </a:rPr>
              <a:t>5</a:t>
            </a:r>
            <a:r>
              <a:rPr sz="2325" spc="179" baseline="1792" dirty="0">
                <a:solidFill>
                  <a:srgbClr val="ED7127"/>
                </a:solidFill>
                <a:latin typeface="Century Gothic"/>
                <a:cs typeface="Century Gothic"/>
              </a:rPr>
              <a:t>%</a:t>
            </a:r>
            <a:endParaRPr sz="2325" baseline="1792">
              <a:latin typeface="Century Gothic"/>
              <a:cs typeface="Century Gothic"/>
            </a:endParaRPr>
          </a:p>
          <a:p>
            <a:pPr marL="12700" marR="171450">
              <a:lnSpc>
                <a:spcPct val="118500"/>
              </a:lnSpc>
              <a:spcBef>
                <a:spcPts val="165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Biaya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Langsung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dengan nilai  sekurang-kurangnya 95% (sembilan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puluh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lima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persen) 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total</a:t>
            </a:r>
            <a:r>
              <a:rPr sz="900" i="1" spc="-4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nilai</a:t>
            </a:r>
            <a:endParaRPr sz="900">
              <a:latin typeface="Cambria"/>
              <a:cs typeface="Cambria"/>
            </a:endParaRPr>
          </a:p>
          <a:p>
            <a:pPr marL="12700" marR="5080">
              <a:lnSpc>
                <a:spcPct val="118500"/>
              </a:lnSpc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yang terdiri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Biaya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Langsung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Personil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Biaya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Langsung Nonpersonil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disusun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berdasarkan aktivitas riset untuk  mencapai luaran riset sesuai dengan  ketentuan perundang-undangan yang  berlaku.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19793" y="3262038"/>
            <a:ext cx="1962785" cy="239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3500" b="1" spc="434" dirty="0">
                <a:solidFill>
                  <a:srgbClr val="ED7127"/>
                </a:solidFill>
                <a:latin typeface="Arial"/>
                <a:cs typeface="Arial"/>
              </a:rPr>
              <a:t>5</a:t>
            </a:r>
            <a:r>
              <a:rPr sz="2325" spc="179" baseline="1792" dirty="0">
                <a:solidFill>
                  <a:srgbClr val="ED7127"/>
                </a:solidFill>
                <a:latin typeface="Century Gothic"/>
                <a:cs typeface="Century Gothic"/>
              </a:rPr>
              <a:t>%</a:t>
            </a:r>
            <a:endParaRPr sz="2325" baseline="1792">
              <a:latin typeface="Century Gothic"/>
              <a:cs typeface="Century Gothic"/>
            </a:endParaRPr>
          </a:p>
          <a:p>
            <a:pPr marL="12700" marR="5080">
              <a:lnSpc>
                <a:spcPct val="118500"/>
              </a:lnSpc>
              <a:spcBef>
                <a:spcPts val="165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Biaya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Tidak Langsung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dengan nilai  setinggi-tingginya 5% (lima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persen) dari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total nilai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yang terdiri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dari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biaya monitoring  internal, biaya administrasi, dan/atau  biaya-biaya lain (seperti biaya  pengembangan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institusi)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untuk  mendukung pelaksanaan kegiatan riset  sesuai dengan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ketentuan</a:t>
            </a:r>
            <a:endParaRPr sz="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perundang-undangan yang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berlaku.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38633" y="328226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5995" y="287997"/>
                </a:moveTo>
                <a:lnTo>
                  <a:pt x="572226" y="334712"/>
                </a:lnTo>
                <a:lnTo>
                  <a:pt x="561313" y="379026"/>
                </a:lnTo>
                <a:lnTo>
                  <a:pt x="543849" y="420348"/>
                </a:lnTo>
                <a:lnTo>
                  <a:pt x="520428" y="458084"/>
                </a:lnTo>
                <a:lnTo>
                  <a:pt x="491642" y="491642"/>
                </a:lnTo>
                <a:lnTo>
                  <a:pt x="458084" y="520428"/>
                </a:lnTo>
                <a:lnTo>
                  <a:pt x="420348" y="543849"/>
                </a:lnTo>
                <a:lnTo>
                  <a:pt x="379026" y="561313"/>
                </a:lnTo>
                <a:lnTo>
                  <a:pt x="334712" y="572226"/>
                </a:lnTo>
                <a:lnTo>
                  <a:pt x="287997" y="575995"/>
                </a:lnTo>
                <a:lnTo>
                  <a:pt x="241283" y="572226"/>
                </a:lnTo>
                <a:lnTo>
                  <a:pt x="196969" y="561313"/>
                </a:lnTo>
                <a:lnTo>
                  <a:pt x="155647" y="543849"/>
                </a:lnTo>
                <a:lnTo>
                  <a:pt x="117910" y="520428"/>
                </a:lnTo>
                <a:lnTo>
                  <a:pt x="84353" y="491642"/>
                </a:lnTo>
                <a:lnTo>
                  <a:pt x="55567" y="458084"/>
                </a:lnTo>
                <a:lnTo>
                  <a:pt x="32146" y="420348"/>
                </a:lnTo>
                <a:lnTo>
                  <a:pt x="14682" y="379026"/>
                </a:lnTo>
                <a:lnTo>
                  <a:pt x="3769" y="334712"/>
                </a:lnTo>
                <a:lnTo>
                  <a:pt x="0" y="287997"/>
                </a:lnTo>
                <a:lnTo>
                  <a:pt x="3769" y="241283"/>
                </a:lnTo>
                <a:lnTo>
                  <a:pt x="14682" y="196969"/>
                </a:lnTo>
                <a:lnTo>
                  <a:pt x="32146" y="155647"/>
                </a:lnTo>
                <a:lnTo>
                  <a:pt x="55567" y="117910"/>
                </a:lnTo>
                <a:lnTo>
                  <a:pt x="84353" y="84353"/>
                </a:lnTo>
                <a:lnTo>
                  <a:pt x="117910" y="55567"/>
                </a:lnTo>
                <a:lnTo>
                  <a:pt x="155647" y="32146"/>
                </a:lnTo>
                <a:lnTo>
                  <a:pt x="196969" y="14682"/>
                </a:lnTo>
                <a:lnTo>
                  <a:pt x="241283" y="3769"/>
                </a:lnTo>
                <a:lnTo>
                  <a:pt x="287997" y="0"/>
                </a:lnTo>
                <a:lnTo>
                  <a:pt x="334712" y="3769"/>
                </a:lnTo>
                <a:lnTo>
                  <a:pt x="379026" y="14682"/>
                </a:lnTo>
                <a:lnTo>
                  <a:pt x="420348" y="32146"/>
                </a:lnTo>
                <a:lnTo>
                  <a:pt x="458084" y="55567"/>
                </a:lnTo>
                <a:lnTo>
                  <a:pt x="491642" y="84353"/>
                </a:lnTo>
                <a:lnTo>
                  <a:pt x="520428" y="117910"/>
                </a:lnTo>
                <a:lnTo>
                  <a:pt x="543849" y="155647"/>
                </a:lnTo>
                <a:lnTo>
                  <a:pt x="561313" y="196969"/>
                </a:lnTo>
                <a:lnTo>
                  <a:pt x="572226" y="241283"/>
                </a:lnTo>
                <a:lnTo>
                  <a:pt x="575995" y="287997"/>
                </a:lnTo>
                <a:close/>
              </a:path>
            </a:pathLst>
          </a:custGeom>
          <a:ln w="25400">
            <a:solidFill>
              <a:srgbClr val="ED712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89783" y="2881506"/>
            <a:ext cx="164973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85" dirty="0">
                <a:solidFill>
                  <a:srgbClr val="414042"/>
                </a:solidFill>
                <a:latin typeface="Arial"/>
                <a:cs typeface="Arial"/>
              </a:rPr>
              <a:t>1. </a:t>
            </a:r>
            <a:r>
              <a:rPr sz="1250" b="1" spc="25" dirty="0">
                <a:solidFill>
                  <a:srgbClr val="414042"/>
                </a:solidFill>
                <a:latin typeface="Arial"/>
                <a:cs typeface="Arial"/>
              </a:rPr>
              <a:t>Tahun</a:t>
            </a:r>
            <a:r>
              <a:rPr sz="1250" b="1" spc="-16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414042"/>
                </a:solidFill>
                <a:latin typeface="Arial"/>
                <a:cs typeface="Arial"/>
              </a:rPr>
              <a:t>Pengusulan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19414" y="2881506"/>
            <a:ext cx="20281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45" dirty="0">
                <a:solidFill>
                  <a:srgbClr val="414042"/>
                </a:solidFill>
                <a:latin typeface="Arial"/>
                <a:cs typeface="Arial"/>
              </a:rPr>
              <a:t>2. Komponen</a:t>
            </a:r>
            <a:r>
              <a:rPr sz="1250" b="1" spc="-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50" b="1" spc="30" dirty="0">
                <a:solidFill>
                  <a:srgbClr val="414042"/>
                </a:solidFill>
                <a:latin typeface="Arial"/>
                <a:cs typeface="Arial"/>
              </a:rPr>
              <a:t>Pendanaan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5545" y="4523243"/>
            <a:ext cx="1165225" cy="192658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00" dirty="0">
                <a:solidFill>
                  <a:srgbClr val="414042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P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emb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e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ian/pen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g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adaan/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penyewaan peralatan  laboratorium/  lahan/binatang dalam  rangka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observasi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pengujian,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termasuk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jasa pengujian  laboratorium,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industri  dan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tes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pasar.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8650" y="1035519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54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54" y="0"/>
                </a:lnTo>
                <a:lnTo>
                  <a:pt x="2113254" y="798474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537" y="966393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41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41" y="0"/>
                </a:lnTo>
                <a:lnTo>
                  <a:pt x="2113241" y="798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9538" y="966396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41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41" y="0"/>
                </a:lnTo>
                <a:lnTo>
                  <a:pt x="2113241" y="79847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8663" y="2086076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41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41" y="0"/>
                </a:lnTo>
                <a:lnTo>
                  <a:pt x="2113241" y="798474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9537" y="2016963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41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41" y="0"/>
                </a:lnTo>
                <a:lnTo>
                  <a:pt x="2113241" y="798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9538" y="2016965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41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41" y="0"/>
                </a:lnTo>
                <a:lnTo>
                  <a:pt x="2113241" y="79847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2885" y="2086063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54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54" y="0"/>
                </a:lnTo>
                <a:lnTo>
                  <a:pt x="2113254" y="798474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3771" y="2016937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41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41" y="0"/>
                </a:lnTo>
                <a:lnTo>
                  <a:pt x="2113241" y="798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3773" y="2016940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41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41" y="0"/>
                </a:lnTo>
                <a:lnTo>
                  <a:pt x="2113241" y="79847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2885" y="1035519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54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54" y="0"/>
                </a:lnTo>
                <a:lnTo>
                  <a:pt x="2113254" y="798474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3759" y="966393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54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54" y="0"/>
                </a:lnTo>
                <a:lnTo>
                  <a:pt x="2113254" y="798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3760" y="966396"/>
            <a:ext cx="2113280" cy="798830"/>
          </a:xfrm>
          <a:custGeom>
            <a:avLst/>
            <a:gdLst/>
            <a:ahLst/>
            <a:cxnLst/>
            <a:rect l="l" t="t" r="r" b="b"/>
            <a:pathLst>
              <a:path w="2113279" h="798830">
                <a:moveTo>
                  <a:pt x="2113254" y="798474"/>
                </a:moveTo>
                <a:lnTo>
                  <a:pt x="0" y="798474"/>
                </a:lnTo>
                <a:lnTo>
                  <a:pt x="0" y="0"/>
                </a:lnTo>
                <a:lnTo>
                  <a:pt x="2113254" y="0"/>
                </a:lnTo>
                <a:lnTo>
                  <a:pt x="2113254" y="798474"/>
                </a:lnTo>
                <a:close/>
              </a:path>
            </a:pathLst>
          </a:custGeom>
          <a:ln w="254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675" y="6848365"/>
            <a:ext cx="522921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15964" y="241273"/>
            <a:ext cx="148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6D6E71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9783" y="666311"/>
            <a:ext cx="13563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40" dirty="0">
                <a:solidFill>
                  <a:srgbClr val="414042"/>
                </a:solidFill>
                <a:latin typeface="Arial"/>
                <a:cs typeface="Arial"/>
              </a:rPr>
              <a:t>3. </a:t>
            </a:r>
            <a:r>
              <a:rPr sz="1250" b="1" spc="30" dirty="0">
                <a:solidFill>
                  <a:srgbClr val="414042"/>
                </a:solidFill>
                <a:latin typeface="Arial"/>
                <a:cs typeface="Arial"/>
              </a:rPr>
              <a:t>Biaya</a:t>
            </a:r>
            <a:r>
              <a:rPr sz="1250" b="1" spc="-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50" b="1" spc="20" dirty="0">
                <a:solidFill>
                  <a:srgbClr val="414042"/>
                </a:solidFill>
                <a:latin typeface="Arial"/>
                <a:cs typeface="Arial"/>
              </a:rPr>
              <a:t>Personil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3974" y="685549"/>
            <a:ext cx="17722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spc="35" dirty="0">
                <a:solidFill>
                  <a:srgbClr val="414042"/>
                </a:solidFill>
                <a:latin typeface="Arial"/>
                <a:cs typeface="Arial"/>
              </a:rPr>
              <a:t>Total Biaya </a:t>
            </a:r>
            <a:r>
              <a:rPr sz="1000" spc="55" dirty="0">
                <a:solidFill>
                  <a:srgbClr val="414042"/>
                </a:solidFill>
                <a:latin typeface="Arial"/>
                <a:cs typeface="Arial"/>
              </a:rPr>
              <a:t>Langsung 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Personil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maksimum</a:t>
            </a:r>
            <a:r>
              <a:rPr sz="1000" spc="-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414042"/>
                </a:solidFill>
                <a:latin typeface="Arial"/>
                <a:cs typeface="Arial"/>
              </a:rPr>
              <a:t>sebesar  </a:t>
            </a: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30% </a:t>
            </a:r>
            <a:r>
              <a:rPr sz="1000" spc="75" dirty="0">
                <a:solidFill>
                  <a:srgbClr val="414042"/>
                </a:solidFill>
                <a:latin typeface="Arial"/>
                <a:cs typeface="Arial"/>
              </a:rPr>
              <a:t>(tiga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puluh </a:t>
            </a:r>
            <a:r>
              <a:rPr sz="1000" spc="55" dirty="0">
                <a:solidFill>
                  <a:srgbClr val="414042"/>
                </a:solidFill>
                <a:latin typeface="Arial"/>
                <a:cs typeface="Arial"/>
              </a:rPr>
              <a:t>persen)  </a:t>
            </a:r>
            <a:r>
              <a:rPr sz="1000" spc="60" dirty="0">
                <a:solidFill>
                  <a:srgbClr val="414042"/>
                </a:solidFill>
                <a:latin typeface="Arial"/>
                <a:cs typeface="Arial"/>
              </a:rPr>
              <a:t>dari </a:t>
            </a:r>
            <a:r>
              <a:rPr sz="1000" spc="75" dirty="0">
                <a:solidFill>
                  <a:srgbClr val="414042"/>
                </a:solidFill>
                <a:latin typeface="Arial"/>
                <a:cs typeface="Arial"/>
              </a:rPr>
              <a:t>total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Pendanaan  </a:t>
            </a:r>
            <a:r>
              <a:rPr sz="1000" spc="10" dirty="0">
                <a:solidFill>
                  <a:srgbClr val="414042"/>
                </a:solidFill>
                <a:latin typeface="Arial"/>
                <a:cs typeface="Arial"/>
              </a:rPr>
              <a:t>RISPRO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Invitasi </a:t>
            </a: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dengan 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satuan biaya </a:t>
            </a:r>
            <a:r>
              <a:rPr sz="1000" spc="75" dirty="0">
                <a:solidFill>
                  <a:srgbClr val="414042"/>
                </a:solidFill>
                <a:latin typeface="Arial"/>
                <a:cs typeface="Arial"/>
              </a:rPr>
              <a:t>tertinggi  </a:t>
            </a:r>
            <a:r>
              <a:rPr sz="1000" spc="70" dirty="0">
                <a:solidFill>
                  <a:srgbClr val="414042"/>
                </a:solidFill>
                <a:latin typeface="Arial"/>
                <a:cs typeface="Arial"/>
              </a:rPr>
              <a:t>untuk gaji/honorarium </a:t>
            </a:r>
            <a:r>
              <a:rPr sz="1000" spc="95" dirty="0">
                <a:solidFill>
                  <a:srgbClr val="414042"/>
                </a:solidFill>
                <a:latin typeface="Arial"/>
                <a:cs typeface="Arial"/>
              </a:rPr>
              <a:t>tim  </a:t>
            </a:r>
            <a:r>
              <a:rPr sz="1000" spc="55" dirty="0">
                <a:solidFill>
                  <a:srgbClr val="414042"/>
                </a:solidFill>
                <a:latin typeface="Arial"/>
                <a:cs typeface="Arial"/>
              </a:rPr>
              <a:t>periset </a:t>
            </a:r>
            <a:r>
              <a:rPr sz="1000" spc="45" dirty="0">
                <a:solidFill>
                  <a:srgbClr val="414042"/>
                </a:solidFill>
                <a:latin typeface="Arial"/>
                <a:cs typeface="Arial"/>
              </a:rPr>
              <a:t>sebagai</a:t>
            </a:r>
            <a:r>
              <a:rPr sz="1000" spc="-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70" dirty="0">
                <a:solidFill>
                  <a:srgbClr val="414042"/>
                </a:solidFill>
                <a:latin typeface="Arial"/>
                <a:cs typeface="Arial"/>
              </a:rPr>
              <a:t>berikut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65983" y="969395"/>
            <a:ext cx="1910080" cy="5137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spc="135" dirty="0">
                <a:solidFill>
                  <a:srgbClr val="ED7127"/>
                </a:solidFill>
                <a:latin typeface="Arial"/>
                <a:cs typeface="Arial"/>
              </a:rPr>
              <a:t>3.600.000,-</a:t>
            </a:r>
            <a:r>
              <a:rPr sz="1050" spc="135" dirty="0">
                <a:solidFill>
                  <a:srgbClr val="ED7127"/>
                </a:solidFill>
                <a:latin typeface="Century Gothic"/>
                <a:cs typeface="Century Gothic"/>
              </a:rPr>
              <a:t>/bulan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Ketua</a:t>
            </a:r>
            <a:r>
              <a:rPr sz="10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Periset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99458" y="2019963"/>
            <a:ext cx="1910080" cy="5137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spc="135" dirty="0">
                <a:solidFill>
                  <a:srgbClr val="ED7127"/>
                </a:solidFill>
                <a:latin typeface="Arial"/>
                <a:cs typeface="Arial"/>
              </a:rPr>
              <a:t>2.400.000,-</a:t>
            </a:r>
            <a:r>
              <a:rPr sz="1050" spc="135" dirty="0">
                <a:solidFill>
                  <a:srgbClr val="ED7127"/>
                </a:solidFill>
                <a:latin typeface="Century Gothic"/>
                <a:cs typeface="Century Gothic"/>
              </a:rPr>
              <a:t>/bulan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90" dirty="0">
                <a:solidFill>
                  <a:srgbClr val="414042"/>
                </a:solidFill>
                <a:latin typeface="Arial"/>
                <a:cs typeface="Arial"/>
              </a:rPr>
              <a:t>Anggota</a:t>
            </a:r>
            <a:r>
              <a:rPr sz="10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Periset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03679" y="2019716"/>
            <a:ext cx="1668780" cy="5137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spc="125" dirty="0">
                <a:solidFill>
                  <a:srgbClr val="ED7127"/>
                </a:solidFill>
                <a:latin typeface="Arial"/>
                <a:cs typeface="Arial"/>
              </a:rPr>
              <a:t>820.000,-</a:t>
            </a:r>
            <a:r>
              <a:rPr sz="1050" spc="125" dirty="0">
                <a:solidFill>
                  <a:srgbClr val="ED7127"/>
                </a:solidFill>
                <a:latin typeface="Century Gothic"/>
                <a:cs typeface="Century Gothic"/>
              </a:rPr>
              <a:t>/bulan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65" dirty="0">
                <a:solidFill>
                  <a:srgbClr val="414042"/>
                </a:solidFill>
                <a:latin typeface="Arial"/>
                <a:cs typeface="Arial"/>
              </a:rPr>
              <a:t>Administrator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9775" y="969395"/>
            <a:ext cx="1859280" cy="5137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spc="110" dirty="0">
                <a:solidFill>
                  <a:srgbClr val="ED7127"/>
                </a:solidFill>
                <a:latin typeface="Arial"/>
                <a:cs typeface="Arial"/>
              </a:rPr>
              <a:t>1.500.000,-</a:t>
            </a:r>
            <a:r>
              <a:rPr sz="1050" spc="110" dirty="0">
                <a:solidFill>
                  <a:srgbClr val="ED7127"/>
                </a:solidFill>
                <a:latin typeface="Century Gothic"/>
                <a:cs typeface="Century Gothic"/>
              </a:rPr>
              <a:t>/bulan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50" dirty="0">
                <a:solidFill>
                  <a:srgbClr val="414042"/>
                </a:solidFill>
                <a:latin typeface="Arial"/>
                <a:cs typeface="Arial"/>
              </a:rPr>
              <a:t>Asisten</a:t>
            </a:r>
            <a:r>
              <a:rPr sz="10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14042"/>
                </a:solidFill>
                <a:latin typeface="Arial"/>
                <a:cs typeface="Arial"/>
              </a:rPr>
              <a:t>Periset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06740" y="3056486"/>
            <a:ext cx="2115185" cy="928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85" dirty="0">
                <a:solidFill>
                  <a:srgbClr val="414042"/>
                </a:solidFill>
                <a:latin typeface="Arial"/>
                <a:cs typeface="Arial"/>
              </a:rPr>
              <a:t>4. </a:t>
            </a:r>
            <a:r>
              <a:rPr sz="1250" b="1" spc="35" dirty="0">
                <a:solidFill>
                  <a:srgbClr val="414042"/>
                </a:solidFill>
                <a:latin typeface="Arial"/>
                <a:cs typeface="Arial"/>
              </a:rPr>
              <a:t>Perhitungan</a:t>
            </a:r>
            <a:r>
              <a:rPr sz="1250" b="1" spc="-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50" b="1" spc="30" dirty="0">
                <a:solidFill>
                  <a:srgbClr val="414042"/>
                </a:solidFill>
                <a:latin typeface="Arial"/>
                <a:cs typeface="Arial"/>
              </a:rPr>
              <a:t>Pajak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Total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yang  diusulkan telah memperhitungkan pajak  atau biaya lainnya sesuai dengan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ketentuan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perundang-undangan yang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berlaku.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97563" y="3056486"/>
            <a:ext cx="198818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45" dirty="0">
                <a:solidFill>
                  <a:srgbClr val="414042"/>
                </a:solidFill>
                <a:latin typeface="Arial"/>
                <a:cs typeface="Arial"/>
              </a:rPr>
              <a:t>5. </a:t>
            </a:r>
            <a:r>
              <a:rPr sz="1250" b="1" spc="-15" dirty="0">
                <a:solidFill>
                  <a:srgbClr val="414042"/>
                </a:solidFill>
                <a:latin typeface="Arial"/>
                <a:cs typeface="Arial"/>
              </a:rPr>
              <a:t>SK </a:t>
            </a:r>
            <a:r>
              <a:rPr sz="1250" b="1" spc="45" dirty="0">
                <a:solidFill>
                  <a:srgbClr val="414042"/>
                </a:solidFill>
                <a:latin typeface="Arial"/>
                <a:cs typeface="Arial"/>
              </a:rPr>
              <a:t>Direktur</a:t>
            </a:r>
            <a:r>
              <a:rPr sz="1250" b="1" spc="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50" b="1" spc="55" dirty="0">
                <a:solidFill>
                  <a:srgbClr val="414042"/>
                </a:solidFill>
                <a:latin typeface="Arial"/>
                <a:cs typeface="Arial"/>
              </a:rPr>
              <a:t>Utama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9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Besaran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 ditetapkan berdasarkan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Surat Keputusan  Direktur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Utama</a:t>
            </a:r>
            <a:r>
              <a:rPr sz="900" i="1" spc="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74139" y="4497005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3986" y="4687823"/>
            <a:ext cx="130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414042"/>
                </a:solidFill>
                <a:latin typeface="Arial"/>
                <a:cs typeface="Arial"/>
              </a:rPr>
              <a:t>Ketentuan  </a:t>
            </a:r>
            <a:r>
              <a:rPr sz="1800" b="1" spc="50" dirty="0">
                <a:solidFill>
                  <a:srgbClr val="414042"/>
                </a:solidFill>
                <a:latin typeface="Arial"/>
                <a:cs typeface="Arial"/>
              </a:rPr>
              <a:t>Pendanaan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9796" y="5577478"/>
            <a:ext cx="1027430" cy="78930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55" dirty="0">
                <a:solidFill>
                  <a:srgbClr val="414042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Gaji/honorarium</a:t>
            </a:r>
            <a:r>
              <a:rPr sz="900" i="1" spc="-3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tim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periset.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18310" y="5577490"/>
            <a:ext cx="927100" cy="62674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00" dirty="0">
                <a:solidFill>
                  <a:srgbClr val="414042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Upah tenaga</a:t>
            </a:r>
            <a:r>
              <a:rPr sz="900" i="1" spc="-6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kerja.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06753" y="4523395"/>
            <a:ext cx="1299210" cy="143891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20" dirty="0">
                <a:solidFill>
                  <a:srgbClr val="414042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Pembelian/pengadaan  barang/bahan habis pakai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seperti bahan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baku atau  komponen produksi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referensi/data/buku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alat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tulis</a:t>
            </a:r>
            <a:r>
              <a:rPr sz="900" i="1" spc="-3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kantor.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82212" y="4523296"/>
            <a:ext cx="1111885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9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P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emb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e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ian/pen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g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adaan  alat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produksi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seperti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mesin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peralatan.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89781" y="4960895"/>
            <a:ext cx="199453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digunakan untuk hal-hal sebagai</a:t>
            </a:r>
            <a:r>
              <a:rPr sz="900" i="1" spc="-2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berikut;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02504" y="4743334"/>
            <a:ext cx="194945" cy="139700"/>
          </a:xfrm>
          <a:custGeom>
            <a:avLst/>
            <a:gdLst/>
            <a:ahLst/>
            <a:cxnLst/>
            <a:rect l="l" t="t" r="r" b="b"/>
            <a:pathLst>
              <a:path w="194944" h="139700">
                <a:moveTo>
                  <a:pt x="0" y="83870"/>
                </a:moveTo>
                <a:lnTo>
                  <a:pt x="55308" y="139179"/>
                </a:lnTo>
                <a:lnTo>
                  <a:pt x="194475" y="0"/>
                </a:lnTo>
              </a:path>
            </a:pathLst>
          </a:custGeom>
          <a:ln w="38100">
            <a:solidFill>
              <a:srgbClr val="ED7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68" y="4540732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753" y="4540732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8" y="4260634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280098" y="280098"/>
                </a:moveTo>
                <a:lnTo>
                  <a:pt x="0" y="280098"/>
                </a:lnTo>
                <a:lnTo>
                  <a:pt x="0" y="0"/>
                </a:lnTo>
                <a:lnTo>
                  <a:pt x="280098" y="0"/>
                </a:lnTo>
                <a:lnTo>
                  <a:pt x="280098" y="280098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84" y="3719668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60883" y="0"/>
                </a:moveTo>
                <a:lnTo>
                  <a:pt x="256680" y="46894"/>
                </a:lnTo>
                <a:lnTo>
                  <a:pt x="244561" y="91030"/>
                </a:lnTo>
                <a:lnTo>
                  <a:pt x="225265" y="131672"/>
                </a:lnTo>
                <a:lnTo>
                  <a:pt x="199526" y="168083"/>
                </a:lnTo>
                <a:lnTo>
                  <a:pt x="168083" y="199526"/>
                </a:lnTo>
                <a:lnTo>
                  <a:pt x="131672" y="225265"/>
                </a:lnTo>
                <a:lnTo>
                  <a:pt x="91030" y="244561"/>
                </a:lnTo>
                <a:lnTo>
                  <a:pt x="46894" y="256680"/>
                </a:lnTo>
                <a:lnTo>
                  <a:pt x="0" y="260883"/>
                </a:lnTo>
                <a:lnTo>
                  <a:pt x="46894" y="265086"/>
                </a:lnTo>
                <a:lnTo>
                  <a:pt x="91030" y="277204"/>
                </a:lnTo>
                <a:lnTo>
                  <a:pt x="131672" y="296501"/>
                </a:lnTo>
                <a:lnTo>
                  <a:pt x="168083" y="322240"/>
                </a:lnTo>
                <a:lnTo>
                  <a:pt x="199526" y="353683"/>
                </a:lnTo>
                <a:lnTo>
                  <a:pt x="225265" y="390094"/>
                </a:lnTo>
                <a:lnTo>
                  <a:pt x="244561" y="430736"/>
                </a:lnTo>
                <a:lnTo>
                  <a:pt x="256680" y="474872"/>
                </a:lnTo>
                <a:lnTo>
                  <a:pt x="260883" y="521766"/>
                </a:lnTo>
                <a:lnTo>
                  <a:pt x="265086" y="474872"/>
                </a:lnTo>
                <a:lnTo>
                  <a:pt x="277204" y="430736"/>
                </a:lnTo>
                <a:lnTo>
                  <a:pt x="296501" y="390094"/>
                </a:lnTo>
                <a:lnTo>
                  <a:pt x="322240" y="353683"/>
                </a:lnTo>
                <a:lnTo>
                  <a:pt x="353683" y="322240"/>
                </a:lnTo>
                <a:lnTo>
                  <a:pt x="390094" y="296501"/>
                </a:lnTo>
                <a:lnTo>
                  <a:pt x="430736" y="277204"/>
                </a:lnTo>
                <a:lnTo>
                  <a:pt x="474872" y="265086"/>
                </a:lnTo>
                <a:lnTo>
                  <a:pt x="521766" y="260883"/>
                </a:lnTo>
                <a:lnTo>
                  <a:pt x="474872" y="256680"/>
                </a:lnTo>
                <a:lnTo>
                  <a:pt x="430736" y="244561"/>
                </a:lnTo>
                <a:lnTo>
                  <a:pt x="390094" y="225265"/>
                </a:lnTo>
                <a:lnTo>
                  <a:pt x="353683" y="199526"/>
                </a:lnTo>
                <a:lnTo>
                  <a:pt x="322240" y="168083"/>
                </a:lnTo>
                <a:lnTo>
                  <a:pt x="296501" y="131672"/>
                </a:lnTo>
                <a:lnTo>
                  <a:pt x="277204" y="91030"/>
                </a:lnTo>
                <a:lnTo>
                  <a:pt x="265086" y="46894"/>
                </a:lnTo>
                <a:lnTo>
                  <a:pt x="260883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68" y="2580093"/>
            <a:ext cx="560705" cy="560705"/>
          </a:xfrm>
          <a:custGeom>
            <a:avLst/>
            <a:gdLst/>
            <a:ahLst/>
            <a:cxnLst/>
            <a:rect l="l" t="t" r="r" b="b"/>
            <a:pathLst>
              <a:path w="560705" h="560705">
                <a:moveTo>
                  <a:pt x="560184" y="560184"/>
                </a:moveTo>
                <a:lnTo>
                  <a:pt x="0" y="560184"/>
                </a:lnTo>
                <a:lnTo>
                  <a:pt x="0" y="0"/>
                </a:lnTo>
                <a:lnTo>
                  <a:pt x="560184" y="0"/>
                </a:lnTo>
                <a:lnTo>
                  <a:pt x="560184" y="560184"/>
                </a:lnTo>
                <a:close/>
              </a:path>
            </a:pathLst>
          </a:custGeom>
          <a:solidFill>
            <a:srgbClr val="1E5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176" y="2019896"/>
            <a:ext cx="551815" cy="560705"/>
          </a:xfrm>
          <a:custGeom>
            <a:avLst/>
            <a:gdLst/>
            <a:ahLst/>
            <a:cxnLst/>
            <a:rect l="l" t="t" r="r" b="b"/>
            <a:pathLst>
              <a:path w="551815" h="560705">
                <a:moveTo>
                  <a:pt x="0" y="0"/>
                </a:moveTo>
                <a:lnTo>
                  <a:pt x="0" y="560197"/>
                </a:lnTo>
                <a:lnTo>
                  <a:pt x="275678" y="284518"/>
                </a:lnTo>
                <a:lnTo>
                  <a:pt x="551357" y="284518"/>
                </a:lnTo>
                <a:lnTo>
                  <a:pt x="551357" y="275678"/>
                </a:lnTo>
                <a:lnTo>
                  <a:pt x="275678" y="275678"/>
                </a:lnTo>
                <a:lnTo>
                  <a:pt x="0" y="0"/>
                </a:lnTo>
                <a:close/>
              </a:path>
              <a:path w="551815" h="560705">
                <a:moveTo>
                  <a:pt x="551357" y="284518"/>
                </a:moveTo>
                <a:lnTo>
                  <a:pt x="275678" y="284518"/>
                </a:lnTo>
                <a:lnTo>
                  <a:pt x="551357" y="560197"/>
                </a:lnTo>
                <a:lnTo>
                  <a:pt x="551357" y="284518"/>
                </a:lnTo>
                <a:close/>
              </a:path>
              <a:path w="551815" h="560705">
                <a:moveTo>
                  <a:pt x="551357" y="0"/>
                </a:moveTo>
                <a:lnTo>
                  <a:pt x="275678" y="275678"/>
                </a:lnTo>
                <a:lnTo>
                  <a:pt x="551357" y="275678"/>
                </a:lnTo>
                <a:lnTo>
                  <a:pt x="551357" y="0"/>
                </a:lnTo>
                <a:close/>
              </a:path>
            </a:pathLst>
          </a:custGeom>
          <a:solidFill>
            <a:srgbClr val="E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25531" y="481945"/>
            <a:ext cx="1271905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5" dirty="0">
                <a:solidFill>
                  <a:srgbClr val="414042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Honorarium konsultasi  tenaga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ahli,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narasumber,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evaluator atau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responden.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6675" y="6848365"/>
            <a:ext cx="522921" cy="17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3974" y="241273"/>
            <a:ext cx="2504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Arial"/>
                <a:cs typeface="Arial"/>
              </a:rPr>
              <a:t>RISPRO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Invitasi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2020: </a:t>
            </a: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Making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Indonesia</a:t>
            </a:r>
            <a:r>
              <a:rPr sz="9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D6E71"/>
                </a:solidFill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9452" y="241273"/>
            <a:ext cx="156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6D6E71"/>
                </a:solidFill>
                <a:latin typeface="Arial"/>
                <a:cs typeface="Arial"/>
              </a:rPr>
              <a:t>Buku </a:t>
            </a:r>
            <a:r>
              <a:rPr sz="900" spc="40" dirty="0">
                <a:solidFill>
                  <a:srgbClr val="6D6E71"/>
                </a:solidFill>
                <a:latin typeface="Arial"/>
                <a:cs typeface="Arial"/>
              </a:rPr>
              <a:t>Panduan</a:t>
            </a:r>
            <a:r>
              <a:rPr sz="900" spc="-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D6E71"/>
                </a:solidFill>
                <a:latin typeface="Arial"/>
                <a:cs typeface="Arial"/>
              </a:rPr>
              <a:t>Pendaftaran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9337" y="241273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6D6E71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9772" y="482095"/>
            <a:ext cx="1842770" cy="127698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75" dirty="0">
                <a:solidFill>
                  <a:srgbClr val="414042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Penyelenggaraan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keikutsertaan  dalam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Focus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Group Discussion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(FGD)/capacity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building/pelatihan,  survei, sosialisasi,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seminar,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diseminasi,  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eksebisi atau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pameran.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9651" y="482134"/>
            <a:ext cx="677545" cy="78930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00" dirty="0">
                <a:solidFill>
                  <a:srgbClr val="414042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Perjalanan  dalam</a:t>
            </a:r>
            <a:r>
              <a:rPr sz="900" i="1" spc="-4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negeri.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82188" y="482098"/>
            <a:ext cx="1240790" cy="11144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25" dirty="0">
                <a:solidFill>
                  <a:srgbClr val="414042"/>
                </a:solidFill>
                <a:latin typeface="Arial"/>
                <a:cs typeface="Arial"/>
              </a:rPr>
              <a:t>i</a:t>
            </a:r>
            <a:r>
              <a:rPr sz="1600" b="1" spc="25" dirty="0">
                <a:solidFill>
                  <a:srgbClr val="ED712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P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endaf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an/pengurusan  </a:t>
            </a:r>
            <a:r>
              <a:rPr sz="900" i="1" spc="-35" dirty="0">
                <a:solidFill>
                  <a:srgbClr val="414042"/>
                </a:solidFill>
                <a:latin typeface="Cambria"/>
                <a:cs typeface="Cambria"/>
              </a:rPr>
              <a:t>serti�ikasi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produk atau  teknologi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seperti  pengurusan</a:t>
            </a:r>
            <a:r>
              <a:rPr sz="900" i="1" spc="-1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paten...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25520" y="1812250"/>
            <a:ext cx="881380" cy="11144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55" dirty="0">
                <a:solidFill>
                  <a:srgbClr val="414042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Penggandaan,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penjilidan,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 pencetakan</a:t>
            </a:r>
            <a:r>
              <a:rPr sz="900" i="1" spc="-6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untuk  pelaporan.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19640" y="1812398"/>
            <a:ext cx="1195070" cy="11144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35" dirty="0">
                <a:solidFill>
                  <a:srgbClr val="414042"/>
                </a:solidFill>
                <a:latin typeface="Arial"/>
                <a:cs typeface="Arial"/>
              </a:rPr>
              <a:t>j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Pendaftaran artikel  ilmiah untuk diterbitkan  dalam jurnal nasional  atau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internasional.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2175" y="1812411"/>
            <a:ext cx="1102360" cy="127698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25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1600" b="1" spc="25" dirty="0">
                <a:solidFill>
                  <a:srgbClr val="ED712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Perjalanan luar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negeri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paling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banyak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1</a:t>
            </a:r>
            <a:r>
              <a:rPr sz="900" i="1" spc="-9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(satu)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kali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dalam 1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(satu)  tahun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Invitasi...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9759" y="1812271"/>
            <a:ext cx="2096135" cy="11144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20" dirty="0">
                <a:solidFill>
                  <a:srgbClr val="414042"/>
                </a:solidFill>
                <a:latin typeface="Arial"/>
                <a:cs typeface="Arial"/>
              </a:rPr>
              <a:t>i</a:t>
            </a:r>
            <a:r>
              <a:rPr sz="1600" b="1" spc="20" dirty="0">
                <a:solidFill>
                  <a:srgbClr val="ED7127"/>
                </a:solidFill>
                <a:latin typeface="Arial"/>
                <a:cs typeface="Arial"/>
              </a:rPr>
              <a:t>..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...atau hak cipta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(Kekayaan Intelektual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lainnya)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Standar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Nasional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Indonesia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(SNI),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Pembelian/ pengadaan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alat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produksi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seperti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mesin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peralatan.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9590" y="3186714"/>
            <a:ext cx="4192904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2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1600" b="1" spc="20" dirty="0">
                <a:solidFill>
                  <a:srgbClr val="ED7127"/>
                </a:solidFill>
                <a:latin typeface="Arial"/>
                <a:cs typeface="Arial"/>
              </a:rPr>
              <a:t>..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...untuk mengikuti seminar/konferensi/ eksibisi terkait dengan luaran riset yang telah  didaftarkan sebagai paten atau hak cipta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(Kekayaan Intelektual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lainnya) atau publikasi  artiklel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ilmiah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yang telah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mendapat persetujuan </a:t>
            </a:r>
            <a:r>
              <a:rPr sz="900" i="1" spc="-25" dirty="0">
                <a:solidFill>
                  <a:srgbClr val="414042"/>
                </a:solidFill>
                <a:latin typeface="Cambria"/>
                <a:cs typeface="Cambria"/>
              </a:rPr>
              <a:t>LPDP.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74139" y="454132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747505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89796" y="5699427"/>
            <a:ext cx="654685" cy="78930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55" dirty="0">
                <a:solidFill>
                  <a:srgbClr val="ED7127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Pembelian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ahan/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anah.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8310" y="5699488"/>
            <a:ext cx="608965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00" dirty="0">
                <a:solidFill>
                  <a:srgbClr val="ED7127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Pembelian  kendaraan 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ope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r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asional.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9440" y="5699737"/>
            <a:ext cx="1682114" cy="9518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75" dirty="0">
                <a:solidFill>
                  <a:srgbClr val="ED7127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Penggunaan lainnya yang tidak  relevan dengan pencapaian luaran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 Invitasi.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83443" y="4728218"/>
            <a:ext cx="219697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89783" y="4973407"/>
            <a:ext cx="199453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Pendanaan RISPRO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Invitasi tidak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dapat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digunakan untuk hal-hal sebagai</a:t>
            </a:r>
            <a:r>
              <a:rPr sz="900" i="1" spc="-2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berikut;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25531" y="4538979"/>
            <a:ext cx="1110615" cy="78930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100" dirty="0">
                <a:solidFill>
                  <a:srgbClr val="ED7127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Jaminan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dan</a:t>
            </a:r>
            <a:r>
              <a:rPr sz="900" i="1" spc="-6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pinjaman  kepada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pihak</a:t>
            </a:r>
            <a:r>
              <a:rPr sz="900" i="1" spc="-20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lain.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9651" y="4539174"/>
            <a:ext cx="769620" cy="78930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20" dirty="0">
                <a:solidFill>
                  <a:srgbClr val="ED7127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Pembangunan  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g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edung/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k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an</a:t>
            </a:r>
            <a:r>
              <a:rPr sz="900" i="1" spc="-10" dirty="0">
                <a:solidFill>
                  <a:srgbClr val="414042"/>
                </a:solidFill>
                <a:latin typeface="Cambria"/>
                <a:cs typeface="Cambria"/>
              </a:rPr>
              <a:t>t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o</a:t>
            </a:r>
            <a:r>
              <a:rPr sz="900" i="1" spc="-45" dirty="0">
                <a:solidFill>
                  <a:srgbClr val="414042"/>
                </a:solidFill>
                <a:latin typeface="Cambria"/>
                <a:cs typeface="Cambria"/>
              </a:rPr>
              <a:t>r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82162" y="4539141"/>
            <a:ext cx="1121410" cy="11144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b="1" spc="90" dirty="0">
                <a:solidFill>
                  <a:srgbClr val="ED7127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425"/>
              </a:spcBef>
            </a:pP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Hibah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bantuan 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berbentuk uang tunai  kepada </a:t>
            </a:r>
            <a:r>
              <a:rPr sz="900" i="1" dirty="0">
                <a:solidFill>
                  <a:srgbClr val="414042"/>
                </a:solidFill>
                <a:latin typeface="Cambria"/>
                <a:cs typeface="Cambria"/>
              </a:rPr>
              <a:t>pihak lain</a:t>
            </a:r>
            <a:r>
              <a:rPr sz="900" i="1" spc="-85" dirty="0">
                <a:solidFill>
                  <a:srgbClr val="414042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414042"/>
                </a:solidFill>
                <a:latin typeface="Cambria"/>
                <a:cs typeface="Cambria"/>
              </a:rPr>
              <a:t>atau  masyarakat.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" y="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60005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5A7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2709</Words>
  <Application>Microsoft Office PowerPoint</Application>
  <PresentationFormat>Custom</PresentationFormat>
  <Paragraphs>419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MAKING  INDONESIA 4.0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2019-12-21T15:08:42Z</dcterms:created>
  <dcterms:modified xsi:type="dcterms:W3CDTF">2019-12-16T14:06:17Z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2019-12-04T00:00:00Z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2019-12-21T00:00:00Z</vt:filetime>
  </property>
</Properties>
</file>